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24"/>
  </p:notesMasterIdLst>
  <p:handoutMasterIdLst>
    <p:handoutMasterId r:id="rId25"/>
  </p:handoutMasterIdLst>
  <p:sldIdLst>
    <p:sldId id="312" r:id="rId5"/>
    <p:sldId id="304" r:id="rId6"/>
    <p:sldId id="307" r:id="rId7"/>
    <p:sldId id="315" r:id="rId8"/>
    <p:sldId id="327" r:id="rId9"/>
    <p:sldId id="323" r:id="rId10"/>
    <p:sldId id="324" r:id="rId11"/>
    <p:sldId id="281" r:id="rId12"/>
    <p:sldId id="314" r:id="rId13"/>
    <p:sldId id="325" r:id="rId14"/>
    <p:sldId id="326" r:id="rId15"/>
    <p:sldId id="329" r:id="rId16"/>
    <p:sldId id="330" r:id="rId17"/>
    <p:sldId id="331" r:id="rId18"/>
    <p:sldId id="332" r:id="rId19"/>
    <p:sldId id="328" r:id="rId20"/>
    <p:sldId id="318" r:id="rId21"/>
    <p:sldId id="321" r:id="rId22"/>
    <p:sldId id="297" r:id="rId23"/>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EF"/>
    <a:srgbClr val="F5CDCE"/>
    <a:srgbClr val="D4D593"/>
    <a:srgbClr val="202C8F"/>
    <a:srgbClr val="DF8C8C"/>
    <a:srgbClr val="FDFBF6"/>
    <a:srgbClr val="AAC4E9"/>
    <a:srgbClr val="E6F0FE"/>
    <a:srgbClr val="CDBE8A"/>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F07A2-2B00-FE8B-4846-7AF6DDC9AD51}" v="619" dt="2024-11-25T01:23:58.931"/>
    <p1510:client id="{40DD8CBB-F3D7-2657-B3D6-79C9208E0FC1}" v="302" dt="2024-11-25T00:17:23.003"/>
    <p1510:client id="{7E33BBF4-6E2C-47E0-8577-50AB13F474AE}" v="114" dt="2024-11-25T13:48:28.980"/>
    <p1510:client id="{9DEC6082-1412-D0C7-7A74-0BCFDD0EEB01}" v="2482" dt="2024-11-25T15:56:04.263"/>
    <p1510:client id="{A2E3F30D-851A-E42B-FC98-C6D7981C78B3}" v="87" dt="2024-11-25T01:39:04.286"/>
  </p1510:revLst>
</p1510:revInfo>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616"/>
        <p:guide orient="horz" pos="3264"/>
        <p:guide pos="6912"/>
        <p:guide orient="horz"/>
        <p:guide orient="horz" pos="4008"/>
        <p:guide orient="horz" pos="2352"/>
        <p:guide pos="6696"/>
        <p:guide pos="2136"/>
        <p:guide pos="2760"/>
        <p:guide pos="3288"/>
        <p:guide pos="4032"/>
        <p:guide pos="4392"/>
        <p:guide pos="4944"/>
        <p:guide pos="5544"/>
        <p:guide pos="6072"/>
        <p:guide orient="horz" pos="2448"/>
        <p:guide pos="5256"/>
        <p:guide pos="7261"/>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anette Salazar" userId="38e27c98-8c53-48a1-916a-c148b78fa800" providerId="ADAL" clId="{37801B18-674D-4DFC-92D6-F72AE6C89C70}"/>
    <pc:docChg chg="undo custSel modSld">
      <pc:chgData name="Swanette Salazar" userId="38e27c98-8c53-48a1-916a-c148b78fa800" providerId="ADAL" clId="{37801B18-674D-4DFC-92D6-F72AE6C89C70}" dt="2024-11-11T17:35:39.065" v="187" actId="20577"/>
      <pc:docMkLst>
        <pc:docMk/>
      </pc:docMkLst>
      <pc:sldChg chg="addSp delSp modSp">
        <pc:chgData name="Swanette Salazar" userId="38e27c98-8c53-48a1-916a-c148b78fa800" providerId="ADAL" clId="{37801B18-674D-4DFC-92D6-F72AE6C89C70}" dt="2024-11-11T17:34:01.311" v="150" actId="1076"/>
        <pc:sldMkLst>
          <pc:docMk/>
          <pc:sldMk cId="1973173046" sldId="297"/>
        </pc:sldMkLst>
        <pc:picChg chg="add mod">
          <ac:chgData name="Swanette Salazar" userId="38e27c98-8c53-48a1-916a-c148b78fa800" providerId="ADAL" clId="{37801B18-674D-4DFC-92D6-F72AE6C89C70}" dt="2024-11-11T17:34:01.311" v="150" actId="1076"/>
          <ac:picMkLst>
            <pc:docMk/>
            <pc:sldMk cId="1973173046" sldId="297"/>
            <ac:picMk id="3" creationId="{3EA891A5-7B5F-40A7-BFDB-0C2AB778612E}"/>
          </ac:picMkLst>
        </pc:picChg>
      </pc:sldChg>
      <pc:sldChg chg="modSp">
        <pc:chgData name="Swanette Salazar" userId="38e27c98-8c53-48a1-916a-c148b78fa800" providerId="ADAL" clId="{37801B18-674D-4DFC-92D6-F72AE6C89C70}" dt="2024-11-11T17:27:38.915" v="7" actId="20577"/>
        <pc:sldMkLst>
          <pc:docMk/>
          <pc:sldMk cId="3913219759" sldId="304"/>
        </pc:sldMkLst>
        <pc:spChg chg="mod">
          <ac:chgData name="Swanette Salazar" userId="38e27c98-8c53-48a1-916a-c148b78fa800" providerId="ADAL" clId="{37801B18-674D-4DFC-92D6-F72AE6C89C70}" dt="2024-11-11T17:27:38.915" v="7" actId="20577"/>
          <ac:spMkLst>
            <pc:docMk/>
            <pc:sldMk cId="3913219759" sldId="304"/>
            <ac:spMk id="3" creationId="{D4D22962-3C7F-E480-5C35-7F4860A098E1}"/>
          </ac:spMkLst>
        </pc:spChg>
      </pc:sldChg>
      <pc:sldChg chg="addSp delSp modSp modNotesTx">
        <pc:chgData name="Swanette Salazar" userId="38e27c98-8c53-48a1-916a-c148b78fa800" providerId="ADAL" clId="{37801B18-674D-4DFC-92D6-F72AE6C89C70}" dt="2024-11-11T17:34:30.301" v="155" actId="14100"/>
        <pc:sldMkLst>
          <pc:docMk/>
          <pc:sldMk cId="2906491918" sldId="307"/>
        </pc:sldMkLst>
        <pc:spChg chg="add mod">
          <ac:chgData name="Swanette Salazar" userId="38e27c98-8c53-48a1-916a-c148b78fa800" providerId="ADAL" clId="{37801B18-674D-4DFC-92D6-F72AE6C89C70}" dt="2024-11-11T17:30:57.087" v="103" actId="1076"/>
          <ac:spMkLst>
            <pc:docMk/>
            <pc:sldMk cId="2906491918" sldId="307"/>
            <ac:spMk id="3" creationId="{8DEE9D2A-D889-48E3-8D67-780798163DB6}"/>
          </ac:spMkLst>
        </pc:spChg>
        <pc:picChg chg="add mod">
          <ac:chgData name="Swanette Salazar" userId="38e27c98-8c53-48a1-916a-c148b78fa800" providerId="ADAL" clId="{37801B18-674D-4DFC-92D6-F72AE6C89C70}" dt="2024-11-11T17:34:30.301" v="155" actId="14100"/>
          <ac:picMkLst>
            <pc:docMk/>
            <pc:sldMk cId="2906491918" sldId="307"/>
            <ac:picMk id="5" creationId="{15DBE09E-6B61-4A18-A43C-06C71B6BEE98}"/>
          </ac:picMkLst>
        </pc:picChg>
      </pc:sldChg>
      <pc:sldChg chg="addSp delSp modSp">
        <pc:chgData name="Swanette Salazar" userId="38e27c98-8c53-48a1-916a-c148b78fa800" providerId="ADAL" clId="{37801B18-674D-4DFC-92D6-F72AE6C89C70}" dt="2024-11-11T17:35:17.757" v="160" actId="14100"/>
        <pc:sldMkLst>
          <pc:docMk/>
          <pc:sldMk cId="2468595790" sldId="315"/>
        </pc:sldMkLst>
        <pc:graphicFrameChg chg="mod">
          <ac:chgData name="Swanette Salazar" userId="38e27c98-8c53-48a1-916a-c148b78fa800" providerId="ADAL" clId="{37801B18-674D-4DFC-92D6-F72AE6C89C70}" dt="2024-11-11T17:29:51.504" v="23" actId="20577"/>
          <ac:graphicFrameMkLst>
            <pc:docMk/>
            <pc:sldMk cId="2468595790" sldId="315"/>
            <ac:graphicFrameMk id="5" creationId="{766011EF-69B5-4FAF-A081-2526C8898FC3}"/>
          </ac:graphicFrameMkLst>
        </pc:graphicFrameChg>
        <pc:picChg chg="add mod">
          <ac:chgData name="Swanette Salazar" userId="38e27c98-8c53-48a1-916a-c148b78fa800" providerId="ADAL" clId="{37801B18-674D-4DFC-92D6-F72AE6C89C70}" dt="2024-11-11T17:35:17.757" v="160" actId="14100"/>
          <ac:picMkLst>
            <pc:docMk/>
            <pc:sldMk cId="2468595790" sldId="315"/>
            <ac:picMk id="4" creationId="{937963A9-46BE-4940-BD5D-EB6AD02C0994}"/>
          </ac:picMkLst>
        </pc:picChg>
      </pc:sldChg>
      <pc:sldChg chg="modSp modNotesTx">
        <pc:chgData name="Swanette Salazar" userId="38e27c98-8c53-48a1-916a-c148b78fa800" providerId="ADAL" clId="{37801B18-674D-4DFC-92D6-F72AE6C89C70}" dt="2024-11-11T17:35:39.065" v="187" actId="20577"/>
        <pc:sldMkLst>
          <pc:docMk/>
          <pc:sldMk cId="4072101725" sldId="318"/>
        </pc:sldMkLst>
        <pc:spChg chg="mod">
          <ac:chgData name="Swanette Salazar" userId="38e27c98-8c53-48a1-916a-c148b78fa800" providerId="ADAL" clId="{37801B18-674D-4DFC-92D6-F72AE6C89C70}" dt="2024-11-11T17:32:50.626" v="137" actId="1076"/>
          <ac:spMkLst>
            <pc:docMk/>
            <pc:sldMk cId="4072101725" sldId="318"/>
            <ac:spMk id="3" creationId="{9443EC8A-1733-CCF7-081F-EB4667CB3285}"/>
          </ac:spMkLst>
        </pc:spChg>
        <pc:spChg chg="mod">
          <ac:chgData name="Swanette Salazar" userId="38e27c98-8c53-48a1-916a-c148b78fa800" providerId="ADAL" clId="{37801B18-674D-4DFC-92D6-F72AE6C89C70}" dt="2024-11-11T17:35:39.065" v="187" actId="20577"/>
          <ac:spMkLst>
            <pc:docMk/>
            <pc:sldMk cId="4072101725" sldId="318"/>
            <ac:spMk id="4" creationId="{ACE55D3D-AA24-CF53-6679-29B3C83F7646}"/>
          </ac:spMkLst>
        </pc:spChg>
        <pc:spChg chg="mod">
          <ac:chgData name="Swanette Salazar" userId="38e27c98-8c53-48a1-916a-c148b78fa800" providerId="ADAL" clId="{37801B18-674D-4DFC-92D6-F72AE6C89C70}" dt="2024-11-11T17:32:59.546" v="140" actId="27636"/>
          <ac:spMkLst>
            <pc:docMk/>
            <pc:sldMk cId="4072101725" sldId="318"/>
            <ac:spMk id="6" creationId="{D5277A6A-4EB5-4D3C-AA1A-F6EBB71561A1}"/>
          </ac:spMkLst>
        </pc:spChg>
      </pc:sldChg>
      <pc:sldChg chg="modSp modNotesTx">
        <pc:chgData name="Swanette Salazar" userId="38e27c98-8c53-48a1-916a-c148b78fa800" providerId="ADAL" clId="{37801B18-674D-4DFC-92D6-F72AE6C89C70}" dt="2024-11-11T17:33:12.299" v="146" actId="20577"/>
        <pc:sldMkLst>
          <pc:docMk/>
          <pc:sldMk cId="2498021601" sldId="321"/>
        </pc:sldMkLst>
        <pc:spChg chg="mod">
          <ac:chgData name="Swanette Salazar" userId="38e27c98-8c53-48a1-916a-c148b78fa800" providerId="ADAL" clId="{37801B18-674D-4DFC-92D6-F72AE6C89C70}" dt="2024-11-11T17:33:11.030" v="145" actId="27636"/>
          <ac:spMkLst>
            <pc:docMk/>
            <pc:sldMk cId="2498021601" sldId="321"/>
            <ac:spMk id="12" creationId="{288BD9B8-D6A6-D55A-830D-4D3CC2DC3933}"/>
          </ac:spMkLst>
        </pc:spChg>
        <pc:spChg chg="mod">
          <ac:chgData name="Swanette Salazar" userId="38e27c98-8c53-48a1-916a-c148b78fa800" providerId="ADAL" clId="{37801B18-674D-4DFC-92D6-F72AE6C89C70}" dt="2024-11-11T17:33:08.870" v="143" actId="20577"/>
          <ac:spMkLst>
            <pc:docMk/>
            <pc:sldMk cId="2498021601" sldId="321"/>
            <ac:spMk id="13" creationId="{0853098E-C088-D323-4BF2-987893F262F6}"/>
          </ac:spMkLst>
        </pc:spChg>
      </pc:sldChg>
      <pc:sldChg chg="delSp modNotesTx">
        <pc:chgData name="Swanette Salazar" userId="38e27c98-8c53-48a1-916a-c148b78fa800" providerId="ADAL" clId="{37801B18-674D-4DFC-92D6-F72AE6C89C70}" dt="2024-11-11T17:32:37.796" v="122" actId="478"/>
        <pc:sldMkLst>
          <pc:docMk/>
          <pc:sldMk cId="1398673820" sldId="322"/>
        </pc:sldMkLst>
      </pc:sldChg>
    </pc:docChg>
  </pc:docChgLst>
  <pc:docChgLst>
    <pc:chgData name="Swanette Salazar" userId="S::salazarsw_familyserviceri.org#ext#@rigov.onmicrosoft.com::f196b7be-2022-43d6-89ad-976beced9642" providerId="AD" clId="Web-{67F73875-6DE8-F610-E09A-714321A2B8BD}"/>
    <pc:docChg chg="addSld delSld modSld sldOrd">
      <pc:chgData name="Swanette Salazar" userId="S::salazarsw_familyserviceri.org#ext#@rigov.onmicrosoft.com::f196b7be-2022-43d6-89ad-976beced9642" providerId="AD" clId="Web-{67F73875-6DE8-F610-E09A-714321A2B8BD}" dt="2024-11-23T14:25:11.836" v="7"/>
      <pc:docMkLst>
        <pc:docMk/>
      </pc:docMkLst>
      <pc:sldChg chg="add">
        <pc:chgData name="Swanette Salazar" userId="S::salazarsw_familyserviceri.org#ext#@rigov.onmicrosoft.com::f196b7be-2022-43d6-89ad-976beced9642" providerId="AD" clId="Web-{67F73875-6DE8-F610-E09A-714321A2B8BD}" dt="2024-11-23T14:24:31.086" v="5"/>
        <pc:sldMkLst>
          <pc:docMk/>
          <pc:sldMk cId="2952923800" sldId="281"/>
        </pc:sldMkLst>
      </pc:sldChg>
      <pc:sldChg chg="add">
        <pc:chgData name="Swanette Salazar" userId="S::salazarsw_familyserviceri.org#ext#@rigov.onmicrosoft.com::f196b7be-2022-43d6-89ad-976beced9642" providerId="AD" clId="Web-{67F73875-6DE8-F610-E09A-714321A2B8BD}" dt="2024-11-23T14:24:57.804" v="6"/>
        <pc:sldMkLst>
          <pc:docMk/>
          <pc:sldMk cId="1131718056" sldId="314"/>
        </pc:sldMkLst>
      </pc:sldChg>
      <pc:sldChg chg="addSp delSp modSp del">
        <pc:chgData name="Swanette Salazar" userId="S::salazarsw_familyserviceri.org#ext#@rigov.onmicrosoft.com::f196b7be-2022-43d6-89ad-976beced9642" providerId="AD" clId="Web-{67F73875-6DE8-F610-E09A-714321A2B8BD}" dt="2024-11-23T14:23:49.086" v="2"/>
        <pc:sldMkLst>
          <pc:docMk/>
          <pc:sldMk cId="1398673820" sldId="322"/>
        </pc:sldMkLst>
      </pc:sldChg>
      <pc:sldChg chg="add">
        <pc:chgData name="Swanette Salazar" userId="S::salazarsw_familyserviceri.org#ext#@rigov.onmicrosoft.com::f196b7be-2022-43d6-89ad-976beced9642" providerId="AD" clId="Web-{67F73875-6DE8-F610-E09A-714321A2B8BD}" dt="2024-11-23T14:23:40.867" v="1"/>
        <pc:sldMkLst>
          <pc:docMk/>
          <pc:sldMk cId="386743802" sldId="323"/>
        </pc:sldMkLst>
      </pc:sldChg>
      <pc:sldChg chg="add ord">
        <pc:chgData name="Swanette Salazar" userId="S::salazarsw_familyserviceri.org#ext#@rigov.onmicrosoft.com::f196b7be-2022-43d6-89ad-976beced9642" providerId="AD" clId="Web-{67F73875-6DE8-F610-E09A-714321A2B8BD}" dt="2024-11-23T14:24:16.211" v="4"/>
        <pc:sldMkLst>
          <pc:docMk/>
          <pc:sldMk cId="1770828911" sldId="324"/>
        </pc:sldMkLst>
      </pc:sldChg>
      <pc:sldChg chg="add">
        <pc:chgData name="Swanette Salazar" userId="S::salazarsw_familyserviceri.org#ext#@rigov.onmicrosoft.com::f196b7be-2022-43d6-89ad-976beced9642" providerId="AD" clId="Web-{67F73875-6DE8-F610-E09A-714321A2B8BD}" dt="2024-11-23T14:25:11.836" v="7"/>
        <pc:sldMkLst>
          <pc:docMk/>
          <pc:sldMk cId="3567841944" sldId="325"/>
        </pc:sldMkLst>
      </pc:sldChg>
    </pc:docChg>
  </pc:docChgLst>
  <pc:docChgLst>
    <pc:chgData name="Swanette Salazar" userId="S::salazarsw_familyserviceri.org#ext#@rigov.onmicrosoft.com::f196b7be-2022-43d6-89ad-976beced9642" providerId="AD" clId="Web-{1D5F07A2-2B00-FE8B-4846-7AF6DDC9AD51}"/>
    <pc:docChg chg="addSld modSld">
      <pc:chgData name="Swanette Salazar" userId="S::salazarsw_familyserviceri.org#ext#@rigov.onmicrosoft.com::f196b7be-2022-43d6-89ad-976beced9642" providerId="AD" clId="Web-{1D5F07A2-2B00-FE8B-4846-7AF6DDC9AD51}" dt="2024-11-25T01:23:58.931" v="434" actId="20577"/>
      <pc:docMkLst>
        <pc:docMk/>
      </pc:docMkLst>
      <pc:sldChg chg="modSp">
        <pc:chgData name="Swanette Salazar" userId="S::salazarsw_familyserviceri.org#ext#@rigov.onmicrosoft.com::f196b7be-2022-43d6-89ad-976beced9642" providerId="AD" clId="Web-{1D5F07A2-2B00-FE8B-4846-7AF6DDC9AD51}" dt="2024-11-25T01:23:58.931" v="434" actId="20577"/>
        <pc:sldMkLst>
          <pc:docMk/>
          <pc:sldMk cId="4072101725" sldId="318"/>
        </pc:sldMkLst>
        <pc:spChg chg="mod">
          <ac:chgData name="Swanette Salazar" userId="S::salazarsw_familyserviceri.org#ext#@rigov.onmicrosoft.com::f196b7be-2022-43d6-89ad-976beced9642" providerId="AD" clId="Web-{1D5F07A2-2B00-FE8B-4846-7AF6DDC9AD51}" dt="2024-11-25T01:23:58.931" v="434" actId="20577"/>
          <ac:spMkLst>
            <pc:docMk/>
            <pc:sldMk cId="4072101725" sldId="318"/>
            <ac:spMk id="4" creationId="{ACE55D3D-AA24-CF53-6679-29B3C83F7646}"/>
          </ac:spMkLst>
        </pc:spChg>
      </pc:sldChg>
      <pc:sldChg chg="modSp modNotes">
        <pc:chgData name="Swanette Salazar" userId="S::salazarsw_familyserviceri.org#ext#@rigov.onmicrosoft.com::f196b7be-2022-43d6-89ad-976beced9642" providerId="AD" clId="Web-{1D5F07A2-2B00-FE8B-4846-7AF6DDC9AD51}" dt="2024-11-25T01:04:58.661" v="364" actId="20577"/>
        <pc:sldMkLst>
          <pc:docMk/>
          <pc:sldMk cId="2498021601" sldId="321"/>
        </pc:sldMkLst>
        <pc:spChg chg="mod">
          <ac:chgData name="Swanette Salazar" userId="S::salazarsw_familyserviceri.org#ext#@rigov.onmicrosoft.com::f196b7be-2022-43d6-89ad-976beced9642" providerId="AD" clId="Web-{1D5F07A2-2B00-FE8B-4846-7AF6DDC9AD51}" dt="2024-11-25T01:04:58.661" v="364" actId="20577"/>
          <ac:spMkLst>
            <pc:docMk/>
            <pc:sldMk cId="2498021601" sldId="321"/>
            <ac:spMk id="12" creationId="{288BD9B8-D6A6-D55A-830D-4D3CC2DC3933}"/>
          </ac:spMkLst>
        </pc:spChg>
      </pc:sldChg>
      <pc:sldChg chg="delSp modNotes">
        <pc:chgData name="Swanette Salazar" userId="S::salazarsw_familyserviceri.org#ext#@rigov.onmicrosoft.com::f196b7be-2022-43d6-89ad-976beced9642" providerId="AD" clId="Web-{1D5F07A2-2B00-FE8B-4846-7AF6DDC9AD51}" dt="2024-11-25T01:00:58.016" v="328"/>
        <pc:sldMkLst>
          <pc:docMk/>
          <pc:sldMk cId="3349037441" sldId="327"/>
        </pc:sldMkLst>
        <pc:picChg chg="del">
          <ac:chgData name="Swanette Salazar" userId="S::salazarsw_familyserviceri.org#ext#@rigov.onmicrosoft.com::f196b7be-2022-43d6-89ad-976beced9642" providerId="AD" clId="Web-{1D5F07A2-2B00-FE8B-4846-7AF6DDC9AD51}" dt="2024-11-25T01:00:45.344" v="324"/>
          <ac:picMkLst>
            <pc:docMk/>
            <pc:sldMk cId="3349037441" sldId="327"/>
            <ac:picMk id="3" creationId="{C7D31369-55CF-0D0C-CC7C-8979A709F246}"/>
          </ac:picMkLst>
        </pc:picChg>
        <pc:picChg chg="del">
          <ac:chgData name="Swanette Salazar" userId="S::salazarsw_familyserviceri.org#ext#@rigov.onmicrosoft.com::f196b7be-2022-43d6-89ad-976beced9642" providerId="AD" clId="Web-{1D5F07A2-2B00-FE8B-4846-7AF6DDC9AD51}" dt="2024-11-25T01:00:58.016" v="328"/>
          <ac:picMkLst>
            <pc:docMk/>
            <pc:sldMk cId="3349037441" sldId="327"/>
            <ac:picMk id="4" creationId="{85F3C125-F4C9-EC23-3872-56CBD4433CC2}"/>
          </ac:picMkLst>
        </pc:picChg>
        <pc:picChg chg="del">
          <ac:chgData name="Swanette Salazar" userId="S::salazarsw_familyserviceri.org#ext#@rigov.onmicrosoft.com::f196b7be-2022-43d6-89ad-976beced9642" providerId="AD" clId="Web-{1D5F07A2-2B00-FE8B-4846-7AF6DDC9AD51}" dt="2024-11-25T01:00:46.766" v="325"/>
          <ac:picMkLst>
            <pc:docMk/>
            <pc:sldMk cId="3349037441" sldId="327"/>
            <ac:picMk id="6" creationId="{15EF9610-B5CF-64C0-7348-7E89AF82A1B0}"/>
          </ac:picMkLst>
        </pc:picChg>
      </pc:sldChg>
      <pc:sldChg chg="addSp delSp modSp modNotes">
        <pc:chgData name="Swanette Salazar" userId="S::salazarsw_familyserviceri.org#ext#@rigov.onmicrosoft.com::f196b7be-2022-43d6-89ad-976beced9642" providerId="AD" clId="Web-{1D5F07A2-2B00-FE8B-4846-7AF6DDC9AD51}" dt="2024-11-25T00:59:31.797" v="307" actId="1076"/>
        <pc:sldMkLst>
          <pc:docMk/>
          <pc:sldMk cId="1555299950" sldId="329"/>
        </pc:sldMkLst>
        <pc:spChg chg="mod">
          <ac:chgData name="Swanette Salazar" userId="S::salazarsw_familyserviceri.org#ext#@rigov.onmicrosoft.com::f196b7be-2022-43d6-89ad-976beced9642" providerId="AD" clId="Web-{1D5F07A2-2B00-FE8B-4846-7AF6DDC9AD51}" dt="2024-11-25T00:59:28.063" v="306" actId="1076"/>
          <ac:spMkLst>
            <pc:docMk/>
            <pc:sldMk cId="1555299950" sldId="329"/>
            <ac:spMk id="2" creationId="{30F22D6F-EA2F-F979-5F2C-EE20EAE59E49}"/>
          </ac:spMkLst>
        </pc:spChg>
        <pc:spChg chg="add mod">
          <ac:chgData name="Swanette Salazar" userId="S::salazarsw_familyserviceri.org#ext#@rigov.onmicrosoft.com::f196b7be-2022-43d6-89ad-976beced9642" providerId="AD" clId="Web-{1D5F07A2-2B00-FE8B-4846-7AF6DDC9AD51}" dt="2024-11-25T00:59:31.797" v="307" actId="1076"/>
          <ac:spMkLst>
            <pc:docMk/>
            <pc:sldMk cId="1555299950" sldId="329"/>
            <ac:spMk id="11" creationId="{83A009C0-E7A4-8C67-F4B3-41C7E562D05C}"/>
          </ac:spMkLst>
        </pc:spChg>
        <pc:picChg chg="del">
          <ac:chgData name="Swanette Salazar" userId="S::salazarsw_familyserviceri.org#ext#@rigov.onmicrosoft.com::f196b7be-2022-43d6-89ad-976beced9642" providerId="AD" clId="Web-{1D5F07A2-2B00-FE8B-4846-7AF6DDC9AD51}" dt="2024-11-25T00:42:55.952" v="5"/>
          <ac:picMkLst>
            <pc:docMk/>
            <pc:sldMk cId="1555299950" sldId="329"/>
            <ac:picMk id="3" creationId="{2C63B891-21D6-562E-D382-8DCCA3EC7357}"/>
          </ac:picMkLst>
        </pc:picChg>
        <pc:picChg chg="del">
          <ac:chgData name="Swanette Salazar" userId="S::salazarsw_familyserviceri.org#ext#@rigov.onmicrosoft.com::f196b7be-2022-43d6-89ad-976beced9642" providerId="AD" clId="Web-{1D5F07A2-2B00-FE8B-4846-7AF6DDC9AD51}" dt="2024-11-25T00:42:53.546" v="2"/>
          <ac:picMkLst>
            <pc:docMk/>
            <pc:sldMk cId="1555299950" sldId="329"/>
            <ac:picMk id="4" creationId="{4AAA65CA-E277-C91E-F157-0007FDF24A2B}"/>
          </ac:picMkLst>
        </pc:picChg>
        <pc:picChg chg="del">
          <ac:chgData name="Swanette Salazar" userId="S::salazarsw_familyserviceri.org#ext#@rigov.onmicrosoft.com::f196b7be-2022-43d6-89ad-976beced9642" providerId="AD" clId="Web-{1D5F07A2-2B00-FE8B-4846-7AF6DDC9AD51}" dt="2024-11-25T00:42:55.124" v="4"/>
          <ac:picMkLst>
            <pc:docMk/>
            <pc:sldMk cId="1555299950" sldId="329"/>
            <ac:picMk id="6" creationId="{765BD962-2934-6173-B170-5A3A8EDA70E6}"/>
          </ac:picMkLst>
        </pc:picChg>
        <pc:picChg chg="del">
          <ac:chgData name="Swanette Salazar" userId="S::salazarsw_familyserviceri.org#ext#@rigov.onmicrosoft.com::f196b7be-2022-43d6-89ad-976beced9642" providerId="AD" clId="Web-{1D5F07A2-2B00-FE8B-4846-7AF6DDC9AD51}" dt="2024-11-25T00:42:54.421" v="3"/>
          <ac:picMkLst>
            <pc:docMk/>
            <pc:sldMk cId="1555299950" sldId="329"/>
            <ac:picMk id="7" creationId="{B03C7ED4-2432-4F32-34F8-95D4095E7581}"/>
          </ac:picMkLst>
        </pc:picChg>
        <pc:picChg chg="add mod">
          <ac:chgData name="Swanette Salazar" userId="S::salazarsw_familyserviceri.org#ext#@rigov.onmicrosoft.com::f196b7be-2022-43d6-89ad-976beced9642" providerId="AD" clId="Web-{1D5F07A2-2B00-FE8B-4846-7AF6DDC9AD51}" dt="2024-11-25T00:59:07.813" v="302" actId="1076"/>
          <ac:picMkLst>
            <pc:docMk/>
            <pc:sldMk cId="1555299950" sldId="329"/>
            <ac:picMk id="8" creationId="{5D4574E9-06B0-E7EC-9157-78AFB34AE863}"/>
          </ac:picMkLst>
        </pc:picChg>
        <pc:picChg chg="add mod">
          <ac:chgData name="Swanette Salazar" userId="S::salazarsw_familyserviceri.org#ext#@rigov.onmicrosoft.com::f196b7be-2022-43d6-89ad-976beced9642" providerId="AD" clId="Web-{1D5F07A2-2B00-FE8B-4846-7AF6DDC9AD51}" dt="2024-11-25T00:58:21.157" v="284" actId="1076"/>
          <ac:picMkLst>
            <pc:docMk/>
            <pc:sldMk cId="1555299950" sldId="329"/>
            <ac:picMk id="9" creationId="{74920D02-390F-FCF0-1015-25832176F844}"/>
          </ac:picMkLst>
        </pc:picChg>
        <pc:picChg chg="add mod">
          <ac:chgData name="Swanette Salazar" userId="S::salazarsw_familyserviceri.org#ext#@rigov.onmicrosoft.com::f196b7be-2022-43d6-89ad-976beced9642" providerId="AD" clId="Web-{1D5F07A2-2B00-FE8B-4846-7AF6DDC9AD51}" dt="2024-11-25T00:59:12.141" v="304" actId="1076"/>
          <ac:picMkLst>
            <pc:docMk/>
            <pc:sldMk cId="1555299950" sldId="329"/>
            <ac:picMk id="10" creationId="{DFECF746-1D72-0E7B-FC82-F8B6A7F4DC05}"/>
          </ac:picMkLst>
        </pc:picChg>
      </pc:sldChg>
      <pc:sldChg chg="addSp modSp add replId modNotes">
        <pc:chgData name="Swanette Salazar" userId="S::salazarsw_familyserviceri.org#ext#@rigov.onmicrosoft.com::f196b7be-2022-43d6-89ad-976beced9642" providerId="AD" clId="Web-{1D5F07A2-2B00-FE8B-4846-7AF6DDC9AD51}" dt="2024-11-25T01:06:32.895" v="385" actId="1076"/>
        <pc:sldMkLst>
          <pc:docMk/>
          <pc:sldMk cId="3436859029" sldId="331"/>
        </pc:sldMkLst>
        <pc:picChg chg="mod">
          <ac:chgData name="Swanette Salazar" userId="S::salazarsw_familyserviceri.org#ext#@rigov.onmicrosoft.com::f196b7be-2022-43d6-89ad-976beced9642" providerId="AD" clId="Web-{1D5F07A2-2B00-FE8B-4846-7AF6DDC9AD51}" dt="2024-11-25T01:00:40.063" v="321" actId="1076"/>
          <ac:picMkLst>
            <pc:docMk/>
            <pc:sldMk cId="3436859029" sldId="331"/>
            <ac:picMk id="3" creationId="{2C63B891-21D6-562E-D382-8DCCA3EC7357}"/>
          </ac:picMkLst>
        </pc:picChg>
        <pc:picChg chg="mod">
          <ac:chgData name="Swanette Salazar" userId="S::salazarsw_familyserviceri.org#ext#@rigov.onmicrosoft.com::f196b7be-2022-43d6-89ad-976beced9642" providerId="AD" clId="Web-{1D5F07A2-2B00-FE8B-4846-7AF6DDC9AD51}" dt="2024-11-25T01:05:48.020" v="380" actId="1076"/>
          <ac:picMkLst>
            <pc:docMk/>
            <pc:sldMk cId="3436859029" sldId="331"/>
            <ac:picMk id="4" creationId="{4AAA65CA-E277-C91E-F157-0007FDF24A2B}"/>
          </ac:picMkLst>
        </pc:picChg>
        <pc:picChg chg="mod">
          <ac:chgData name="Swanette Salazar" userId="S::salazarsw_familyserviceri.org#ext#@rigov.onmicrosoft.com::f196b7be-2022-43d6-89ad-976beced9642" providerId="AD" clId="Web-{1D5F07A2-2B00-FE8B-4846-7AF6DDC9AD51}" dt="2024-11-25T01:06:26.364" v="384" actId="1076"/>
          <ac:picMkLst>
            <pc:docMk/>
            <pc:sldMk cId="3436859029" sldId="331"/>
            <ac:picMk id="6" creationId="{765BD962-2934-6173-B170-5A3A8EDA70E6}"/>
          </ac:picMkLst>
        </pc:picChg>
        <pc:picChg chg="mod">
          <ac:chgData name="Swanette Salazar" userId="S::salazarsw_familyserviceri.org#ext#@rigov.onmicrosoft.com::f196b7be-2022-43d6-89ad-976beced9642" providerId="AD" clId="Web-{1D5F07A2-2B00-FE8B-4846-7AF6DDC9AD51}" dt="2024-11-25T01:05:36.099" v="375" actId="1076"/>
          <ac:picMkLst>
            <pc:docMk/>
            <pc:sldMk cId="3436859029" sldId="331"/>
            <ac:picMk id="7" creationId="{B03C7ED4-2432-4F32-34F8-95D4095E7581}"/>
          </ac:picMkLst>
        </pc:picChg>
        <pc:picChg chg="add mod">
          <ac:chgData name="Swanette Salazar" userId="S::salazarsw_familyserviceri.org#ext#@rigov.onmicrosoft.com::f196b7be-2022-43d6-89ad-976beced9642" providerId="AD" clId="Web-{1D5F07A2-2B00-FE8B-4846-7AF6DDC9AD51}" dt="2024-11-25T01:06:32.895" v="385" actId="1076"/>
          <ac:picMkLst>
            <pc:docMk/>
            <pc:sldMk cId="3436859029" sldId="331"/>
            <ac:picMk id="9" creationId="{77B8656B-FFE2-B3E0-4D77-737BA402F8D6}"/>
          </ac:picMkLst>
        </pc:picChg>
        <pc:picChg chg="add mod">
          <ac:chgData name="Swanette Salazar" userId="S::salazarsw_familyserviceri.org#ext#@rigov.onmicrosoft.com::f196b7be-2022-43d6-89ad-976beced9642" providerId="AD" clId="Web-{1D5F07A2-2B00-FE8B-4846-7AF6DDC9AD51}" dt="2024-11-25T01:00:32.438" v="318" actId="14100"/>
          <ac:picMkLst>
            <pc:docMk/>
            <pc:sldMk cId="3436859029" sldId="331"/>
            <ac:picMk id="11" creationId="{6797C19E-557B-595F-CD17-1859BC647F96}"/>
          </ac:picMkLst>
        </pc:picChg>
        <pc:picChg chg="add mod">
          <ac:chgData name="Swanette Salazar" userId="S::salazarsw_familyserviceri.org#ext#@rigov.onmicrosoft.com::f196b7be-2022-43d6-89ad-976beced9642" providerId="AD" clId="Web-{1D5F07A2-2B00-FE8B-4846-7AF6DDC9AD51}" dt="2024-11-25T01:06:02.630" v="383" actId="688"/>
          <ac:picMkLst>
            <pc:docMk/>
            <pc:sldMk cId="3436859029" sldId="331"/>
            <ac:picMk id="13" creationId="{EDBFBDFF-88E4-88B1-BC00-8A348FA6EB53}"/>
          </ac:picMkLst>
        </pc:picChg>
        <pc:picChg chg="add mod">
          <ac:chgData name="Swanette Salazar" userId="S::salazarsw_familyserviceri.org#ext#@rigov.onmicrosoft.com::f196b7be-2022-43d6-89ad-976beced9642" providerId="AD" clId="Web-{1D5F07A2-2B00-FE8B-4846-7AF6DDC9AD51}" dt="2024-11-25T01:05:46.505" v="379" actId="1076"/>
          <ac:picMkLst>
            <pc:docMk/>
            <pc:sldMk cId="3436859029" sldId="331"/>
            <ac:picMk id="14" creationId="{433B16C3-72A3-7B77-14B5-5DBA8A623462}"/>
          </ac:picMkLst>
        </pc:picChg>
      </pc:sldChg>
    </pc:docChg>
  </pc:docChgLst>
  <pc:docChgLst>
    <pc:chgData name="Swanette Salazar" userId="S::salazarsw_familyserviceri.org#ext#@rigov.onmicrosoft.com::f196b7be-2022-43d6-89ad-976beced9642" providerId="AD" clId="Web-{40DD8CBB-F3D7-2657-B3D6-79C9208E0FC1}"/>
    <pc:docChg chg="addSld modSld">
      <pc:chgData name="Swanette Salazar" userId="S::salazarsw_familyserviceri.org#ext#@rigov.onmicrosoft.com::f196b7be-2022-43d6-89ad-976beced9642" providerId="AD" clId="Web-{40DD8CBB-F3D7-2657-B3D6-79C9208E0FC1}" dt="2024-11-25T00:17:22.332" v="341" actId="20577"/>
      <pc:docMkLst>
        <pc:docMk/>
      </pc:docMkLst>
      <pc:sldChg chg="modSp">
        <pc:chgData name="Swanette Salazar" userId="S::salazarsw_familyserviceri.org#ext#@rigov.onmicrosoft.com::f196b7be-2022-43d6-89ad-976beced9642" providerId="AD" clId="Web-{40DD8CBB-F3D7-2657-B3D6-79C9208E0FC1}" dt="2024-11-25T00:17:22.332" v="341" actId="20577"/>
        <pc:sldMkLst>
          <pc:docMk/>
          <pc:sldMk cId="2906491918" sldId="307"/>
        </pc:sldMkLst>
        <pc:spChg chg="mod">
          <ac:chgData name="Swanette Salazar" userId="S::salazarsw_familyserviceri.org#ext#@rigov.onmicrosoft.com::f196b7be-2022-43d6-89ad-976beced9642" providerId="AD" clId="Web-{40DD8CBB-F3D7-2657-B3D6-79C9208E0FC1}" dt="2024-11-25T00:17:22.332" v="341" actId="20577"/>
          <ac:spMkLst>
            <pc:docMk/>
            <pc:sldMk cId="2906491918" sldId="307"/>
            <ac:spMk id="3" creationId="{8DEE9D2A-D889-48E3-8D67-780798163DB6}"/>
          </ac:spMkLst>
        </pc:spChg>
      </pc:sldChg>
      <pc:sldChg chg="modSp">
        <pc:chgData name="Swanette Salazar" userId="S::salazarsw_familyserviceri.org#ext#@rigov.onmicrosoft.com::f196b7be-2022-43d6-89ad-976beced9642" providerId="AD" clId="Web-{40DD8CBB-F3D7-2657-B3D6-79C9208E0FC1}" dt="2024-11-25T00:17:02.629" v="334" actId="20577"/>
        <pc:sldMkLst>
          <pc:docMk/>
          <pc:sldMk cId="4072101725" sldId="318"/>
        </pc:sldMkLst>
        <pc:spChg chg="mod">
          <ac:chgData name="Swanette Salazar" userId="S::salazarsw_familyserviceri.org#ext#@rigov.onmicrosoft.com::f196b7be-2022-43d6-89ad-976beced9642" providerId="AD" clId="Web-{40DD8CBB-F3D7-2657-B3D6-79C9208E0FC1}" dt="2024-11-25T00:15:25.785" v="248" actId="20577"/>
          <ac:spMkLst>
            <pc:docMk/>
            <pc:sldMk cId="4072101725" sldId="318"/>
            <ac:spMk id="4" creationId="{ACE55D3D-AA24-CF53-6679-29B3C83F7646}"/>
          </ac:spMkLst>
        </pc:spChg>
        <pc:spChg chg="mod">
          <ac:chgData name="Swanette Salazar" userId="S::salazarsw_familyserviceri.org#ext#@rigov.onmicrosoft.com::f196b7be-2022-43d6-89ad-976beced9642" providerId="AD" clId="Web-{40DD8CBB-F3D7-2657-B3D6-79C9208E0FC1}" dt="2024-11-25T00:17:02.629" v="334" actId="20577"/>
          <ac:spMkLst>
            <pc:docMk/>
            <pc:sldMk cId="4072101725" sldId="318"/>
            <ac:spMk id="6" creationId="{D5277A6A-4EB5-4D3C-AA1A-F6EBB71561A1}"/>
          </ac:spMkLst>
        </pc:spChg>
        <pc:spChg chg="mod">
          <ac:chgData name="Swanette Salazar" userId="S::salazarsw_familyserviceri.org#ext#@rigov.onmicrosoft.com::f196b7be-2022-43d6-89ad-976beced9642" providerId="AD" clId="Web-{40DD8CBB-F3D7-2657-B3D6-79C9208E0FC1}" dt="2024-11-25T00:16:53.972" v="332" actId="20577"/>
          <ac:spMkLst>
            <pc:docMk/>
            <pc:sldMk cId="4072101725" sldId="318"/>
            <ac:spMk id="7" creationId="{2A97BBC1-08B7-4F20-A088-B703E02F0368}"/>
          </ac:spMkLst>
        </pc:spChg>
      </pc:sldChg>
      <pc:sldChg chg="modSp modNotes">
        <pc:chgData name="Swanette Salazar" userId="S::salazarsw_familyserviceri.org#ext#@rigov.onmicrosoft.com::f196b7be-2022-43d6-89ad-976beced9642" providerId="AD" clId="Web-{40DD8CBB-F3D7-2657-B3D6-79C9208E0FC1}" dt="2024-11-25T00:13:56.140" v="207"/>
        <pc:sldMkLst>
          <pc:docMk/>
          <pc:sldMk cId="2498021601" sldId="321"/>
        </pc:sldMkLst>
        <pc:spChg chg="mod">
          <ac:chgData name="Swanette Salazar" userId="S::salazarsw_familyserviceri.org#ext#@rigov.onmicrosoft.com::f196b7be-2022-43d6-89ad-976beced9642" providerId="AD" clId="Web-{40DD8CBB-F3D7-2657-B3D6-79C9208E0FC1}" dt="2024-11-25T00:06:28.299" v="199" actId="20577"/>
          <ac:spMkLst>
            <pc:docMk/>
            <pc:sldMk cId="2498021601" sldId="321"/>
            <ac:spMk id="12" creationId="{288BD9B8-D6A6-D55A-830D-4D3CC2DC3933}"/>
          </ac:spMkLst>
        </pc:spChg>
      </pc:sldChg>
      <pc:sldChg chg="addSp delSp modSp modNotes">
        <pc:chgData name="Swanette Salazar" userId="S::salazarsw_familyserviceri.org#ext#@rigov.onmicrosoft.com::f196b7be-2022-43d6-89ad-976beced9642" providerId="AD" clId="Web-{40DD8CBB-F3D7-2657-B3D6-79C9208E0FC1}" dt="2024-11-24T23:52:59.053" v="129"/>
        <pc:sldMkLst>
          <pc:docMk/>
          <pc:sldMk cId="1747279280" sldId="326"/>
        </pc:sldMkLst>
        <pc:spChg chg="mod">
          <ac:chgData name="Swanette Salazar" userId="S::salazarsw_familyserviceri.org#ext#@rigov.onmicrosoft.com::f196b7be-2022-43d6-89ad-976beced9642" providerId="AD" clId="Web-{40DD8CBB-F3D7-2657-B3D6-79C9208E0FC1}" dt="2024-11-24T23:44:35.403" v="83" actId="1076"/>
          <ac:spMkLst>
            <pc:docMk/>
            <pc:sldMk cId="1747279280" sldId="326"/>
            <ac:spMk id="2" creationId="{30F22D6F-EA2F-F979-5F2C-EE20EAE59E49}"/>
          </ac:spMkLst>
        </pc:spChg>
        <pc:spChg chg="add del mod">
          <ac:chgData name="Swanette Salazar" userId="S::salazarsw_familyserviceri.org#ext#@rigov.onmicrosoft.com::f196b7be-2022-43d6-89ad-976beced9642" providerId="AD" clId="Web-{40DD8CBB-F3D7-2657-B3D6-79C9208E0FC1}" dt="2024-11-24T23:44:57.200" v="100"/>
          <ac:spMkLst>
            <pc:docMk/>
            <pc:sldMk cId="1747279280" sldId="326"/>
            <ac:spMk id="4" creationId="{DC4CB8DF-C925-8C78-2CE1-3EB21A43D40E}"/>
          </ac:spMkLst>
        </pc:spChg>
        <pc:picChg chg="add del mod">
          <ac:chgData name="Swanette Salazar" userId="S::salazarsw_familyserviceri.org#ext#@rigov.onmicrosoft.com::f196b7be-2022-43d6-89ad-976beced9642" providerId="AD" clId="Web-{40DD8CBB-F3D7-2657-B3D6-79C9208E0FC1}" dt="2024-11-24T23:40:36.124" v="35"/>
          <ac:picMkLst>
            <pc:docMk/>
            <pc:sldMk cId="1747279280" sldId="326"/>
            <ac:picMk id="3" creationId="{2C63B891-21D6-562E-D382-8DCCA3EC7357}"/>
          </ac:picMkLst>
        </pc:picChg>
        <pc:picChg chg="del">
          <ac:chgData name="Swanette Salazar" userId="S::salazarsw_familyserviceri.org#ext#@rigov.onmicrosoft.com::f196b7be-2022-43d6-89ad-976beced9642" providerId="AD" clId="Web-{40DD8CBB-F3D7-2657-B3D6-79C9208E0FC1}" dt="2024-11-24T23:40:37.061" v="36"/>
          <ac:picMkLst>
            <pc:docMk/>
            <pc:sldMk cId="1747279280" sldId="326"/>
            <ac:picMk id="6" creationId="{765BD962-2934-6173-B170-5A3A8EDA70E6}"/>
          </ac:picMkLst>
        </pc:picChg>
        <pc:picChg chg="del mod">
          <ac:chgData name="Swanette Salazar" userId="S::salazarsw_familyserviceri.org#ext#@rigov.onmicrosoft.com::f196b7be-2022-43d6-89ad-976beced9642" providerId="AD" clId="Web-{40DD8CBB-F3D7-2657-B3D6-79C9208E0FC1}" dt="2024-11-24T23:40:35.374" v="34"/>
          <ac:picMkLst>
            <pc:docMk/>
            <pc:sldMk cId="1747279280" sldId="326"/>
            <ac:picMk id="7" creationId="{B03C7ED4-2432-4F32-34F8-95D4095E7581}"/>
          </ac:picMkLst>
        </pc:picChg>
        <pc:picChg chg="add mod">
          <ac:chgData name="Swanette Salazar" userId="S::salazarsw_familyserviceri.org#ext#@rigov.onmicrosoft.com::f196b7be-2022-43d6-89ad-976beced9642" providerId="AD" clId="Web-{40DD8CBB-F3D7-2657-B3D6-79C9208E0FC1}" dt="2024-11-24T23:47:28.062" v="117" actId="1076"/>
          <ac:picMkLst>
            <pc:docMk/>
            <pc:sldMk cId="1747279280" sldId="326"/>
            <ac:picMk id="8" creationId="{69EC74D2-CBCC-DED6-BAC5-9B5729B4C8AC}"/>
          </ac:picMkLst>
        </pc:picChg>
        <pc:picChg chg="add mod">
          <ac:chgData name="Swanette Salazar" userId="S::salazarsw_familyserviceri.org#ext#@rigov.onmicrosoft.com::f196b7be-2022-43d6-89ad-976beced9642" providerId="AD" clId="Web-{40DD8CBB-F3D7-2657-B3D6-79C9208E0FC1}" dt="2024-11-24T23:47:23.656" v="115" actId="1076"/>
          <ac:picMkLst>
            <pc:docMk/>
            <pc:sldMk cId="1747279280" sldId="326"/>
            <ac:picMk id="9" creationId="{F85275FE-735C-ADFE-ECA5-2C2327033E3C}"/>
          </ac:picMkLst>
        </pc:picChg>
        <pc:picChg chg="add mod">
          <ac:chgData name="Swanette Salazar" userId="S::salazarsw_familyserviceri.org#ext#@rigov.onmicrosoft.com::f196b7be-2022-43d6-89ad-976beced9642" providerId="AD" clId="Web-{40DD8CBB-F3D7-2657-B3D6-79C9208E0FC1}" dt="2024-11-24T23:47:25.094" v="116" actId="1076"/>
          <ac:picMkLst>
            <pc:docMk/>
            <pc:sldMk cId="1747279280" sldId="326"/>
            <ac:picMk id="10" creationId="{D07F2011-BC67-2139-6B79-869B605F9597}"/>
          </ac:picMkLst>
        </pc:picChg>
        <pc:picChg chg="add mod">
          <ac:chgData name="Swanette Salazar" userId="S::salazarsw_familyserviceri.org#ext#@rigov.onmicrosoft.com::f196b7be-2022-43d6-89ad-976beced9642" providerId="AD" clId="Web-{40DD8CBB-F3D7-2657-B3D6-79C9208E0FC1}" dt="2024-11-24T23:47:29.750" v="118" actId="1076"/>
          <ac:picMkLst>
            <pc:docMk/>
            <pc:sldMk cId="1747279280" sldId="326"/>
            <ac:picMk id="11" creationId="{B19F5D59-97AD-EA6F-CB3E-9F159D10E925}"/>
          </ac:picMkLst>
        </pc:picChg>
      </pc:sldChg>
      <pc:sldChg chg="addSp modSp modNotes">
        <pc:chgData name="Swanette Salazar" userId="S::salazarsw_familyserviceri.org#ext#@rigov.onmicrosoft.com::f196b7be-2022-43d6-89ad-976beced9642" providerId="AD" clId="Web-{40DD8CBB-F3D7-2657-B3D6-79C9208E0FC1}" dt="2024-11-24T23:24:18.140" v="23"/>
        <pc:sldMkLst>
          <pc:docMk/>
          <pc:sldMk cId="3349037441" sldId="327"/>
        </pc:sldMkLst>
        <pc:picChg chg="add mod">
          <ac:chgData name="Swanette Salazar" userId="S::salazarsw_familyserviceri.org#ext#@rigov.onmicrosoft.com::f196b7be-2022-43d6-89ad-976beced9642" providerId="AD" clId="Web-{40DD8CBB-F3D7-2657-B3D6-79C9208E0FC1}" dt="2024-11-24T23:23:46.234" v="14" actId="1076"/>
          <ac:picMkLst>
            <pc:docMk/>
            <pc:sldMk cId="3349037441" sldId="327"/>
            <ac:picMk id="6" creationId="{15EF9610-B5CF-64C0-7348-7E89AF82A1B0}"/>
          </ac:picMkLst>
        </pc:picChg>
      </pc:sldChg>
      <pc:sldChg chg="addSp delSp modSp modNotes">
        <pc:chgData name="Swanette Salazar" userId="S::salazarsw_familyserviceri.org#ext#@rigov.onmicrosoft.com::f196b7be-2022-43d6-89ad-976beced9642" providerId="AD" clId="Web-{40DD8CBB-F3D7-2657-B3D6-79C9208E0FC1}" dt="2024-11-25T00:14:27.234" v="223" actId="1076"/>
        <pc:sldMkLst>
          <pc:docMk/>
          <pc:sldMk cId="4095843479" sldId="328"/>
        </pc:sldMkLst>
        <pc:picChg chg="add del mod">
          <ac:chgData name="Swanette Salazar" userId="S::salazarsw_familyserviceri.org#ext#@rigov.onmicrosoft.com::f196b7be-2022-43d6-89ad-976beced9642" providerId="AD" clId="Web-{40DD8CBB-F3D7-2657-B3D6-79C9208E0FC1}" dt="2024-11-25T00:04:43.221" v="153"/>
          <ac:picMkLst>
            <pc:docMk/>
            <pc:sldMk cId="4095843479" sldId="328"/>
            <ac:picMk id="3" creationId="{68039056-30D4-0607-1282-20B9CC5FAEC0}"/>
          </ac:picMkLst>
        </pc:picChg>
        <pc:picChg chg="add mod">
          <ac:chgData name="Swanette Salazar" userId="S::salazarsw_familyserviceri.org#ext#@rigov.onmicrosoft.com::f196b7be-2022-43d6-89ad-976beced9642" providerId="AD" clId="Web-{40DD8CBB-F3D7-2657-B3D6-79C9208E0FC1}" dt="2024-11-25T00:14:22.562" v="221" actId="1076"/>
          <ac:picMkLst>
            <pc:docMk/>
            <pc:sldMk cId="4095843479" sldId="328"/>
            <ac:picMk id="4" creationId="{C0B461E6-FBB3-C9FF-16B9-A44053E9EAFD}"/>
          </ac:picMkLst>
        </pc:picChg>
        <pc:picChg chg="mod">
          <ac:chgData name="Swanette Salazar" userId="S::salazarsw_familyserviceri.org#ext#@rigov.onmicrosoft.com::f196b7be-2022-43d6-89ad-976beced9642" providerId="AD" clId="Web-{40DD8CBB-F3D7-2657-B3D6-79C9208E0FC1}" dt="2024-11-25T00:14:27.234" v="223" actId="1076"/>
          <ac:picMkLst>
            <pc:docMk/>
            <pc:sldMk cId="4095843479" sldId="328"/>
            <ac:picMk id="6" creationId="{958D7ACD-D44A-6058-D09A-8D619D418854}"/>
          </ac:picMkLst>
        </pc:picChg>
        <pc:picChg chg="add mod">
          <ac:chgData name="Swanette Salazar" userId="S::salazarsw_familyserviceri.org#ext#@rigov.onmicrosoft.com::f196b7be-2022-43d6-89ad-976beced9642" providerId="AD" clId="Web-{40DD8CBB-F3D7-2657-B3D6-79C9208E0FC1}" dt="2024-11-25T00:14:17.327" v="218" actId="14100"/>
          <ac:picMkLst>
            <pc:docMk/>
            <pc:sldMk cId="4095843479" sldId="328"/>
            <ac:picMk id="7" creationId="{DA0CEC9D-9BF4-5147-7004-ED9308904016}"/>
          </ac:picMkLst>
        </pc:picChg>
      </pc:sldChg>
      <pc:sldChg chg="addSp modSp add replId">
        <pc:chgData name="Swanette Salazar" userId="S::salazarsw_familyserviceri.org#ext#@rigov.onmicrosoft.com::f196b7be-2022-43d6-89ad-976beced9642" providerId="AD" clId="Web-{40DD8CBB-F3D7-2657-B3D6-79C9208E0FC1}" dt="2024-11-25T00:04:51.893" v="155" actId="1076"/>
        <pc:sldMkLst>
          <pc:docMk/>
          <pc:sldMk cId="1555299950" sldId="329"/>
        </pc:sldMkLst>
        <pc:picChg chg="add mod">
          <ac:chgData name="Swanette Salazar" userId="S::salazarsw_familyserviceri.org#ext#@rigov.onmicrosoft.com::f196b7be-2022-43d6-89ad-976beced9642" providerId="AD" clId="Web-{40DD8CBB-F3D7-2657-B3D6-79C9208E0FC1}" dt="2024-11-25T00:04:51.893" v="155" actId="1076"/>
          <ac:picMkLst>
            <pc:docMk/>
            <pc:sldMk cId="1555299950" sldId="329"/>
            <ac:picMk id="4" creationId="{4AAA65CA-E277-C91E-F157-0007FDF24A2B}"/>
          </ac:picMkLst>
        </pc:picChg>
      </pc:sldChg>
      <pc:sldChg chg="addSp delSp modSp add replId modNotes">
        <pc:chgData name="Swanette Salazar" userId="S::salazarsw_familyserviceri.org#ext#@rigov.onmicrosoft.com::f196b7be-2022-43d6-89ad-976beced9642" providerId="AD" clId="Web-{40DD8CBB-F3D7-2657-B3D6-79C9208E0FC1}" dt="2024-11-24T23:54:12.599" v="152" actId="1076"/>
        <pc:sldMkLst>
          <pc:docMk/>
          <pc:sldMk cId="3141392203" sldId="330"/>
        </pc:sldMkLst>
        <pc:spChg chg="del mod">
          <ac:chgData name="Swanette Salazar" userId="S::salazarsw_familyserviceri.org#ext#@rigov.onmicrosoft.com::f196b7be-2022-43d6-89ad-976beced9642" providerId="AD" clId="Web-{40DD8CBB-F3D7-2657-B3D6-79C9208E0FC1}" dt="2024-11-24T23:54:06.193" v="150"/>
          <ac:spMkLst>
            <pc:docMk/>
            <pc:sldMk cId="3141392203" sldId="330"/>
            <ac:spMk id="2" creationId="{30F22D6F-EA2F-F979-5F2C-EE20EAE59E49}"/>
          </ac:spMkLst>
        </pc:spChg>
        <pc:spChg chg="add del mod">
          <ac:chgData name="Swanette Salazar" userId="S::salazarsw_familyserviceri.org#ext#@rigov.onmicrosoft.com::f196b7be-2022-43d6-89ad-976beced9642" providerId="AD" clId="Web-{40DD8CBB-F3D7-2657-B3D6-79C9208E0FC1}" dt="2024-11-24T23:54:10.209" v="151"/>
          <ac:spMkLst>
            <pc:docMk/>
            <pc:sldMk cId="3141392203" sldId="330"/>
            <ac:spMk id="6" creationId="{390CDD53-A193-42E4-192C-B978DFF6D75D}"/>
          </ac:spMkLst>
        </pc:spChg>
        <pc:picChg chg="add mod">
          <ac:chgData name="Swanette Salazar" userId="S::salazarsw_familyserviceri.org#ext#@rigov.onmicrosoft.com::f196b7be-2022-43d6-89ad-976beced9642" providerId="AD" clId="Web-{40DD8CBB-F3D7-2657-B3D6-79C9208E0FC1}" dt="2024-11-24T23:54:12.599" v="152" actId="1076"/>
          <ac:picMkLst>
            <pc:docMk/>
            <pc:sldMk cId="3141392203" sldId="330"/>
            <ac:picMk id="3" creationId="{C90ACF4B-20B4-7692-0E23-4902F322B8F0}"/>
          </ac:picMkLst>
        </pc:picChg>
        <pc:picChg chg="del">
          <ac:chgData name="Swanette Salazar" userId="S::salazarsw_familyserviceri.org#ext#@rigov.onmicrosoft.com::f196b7be-2022-43d6-89ad-976beced9642" providerId="AD" clId="Web-{40DD8CBB-F3D7-2657-B3D6-79C9208E0FC1}" dt="2024-11-24T23:53:11.162" v="139"/>
          <ac:picMkLst>
            <pc:docMk/>
            <pc:sldMk cId="3141392203" sldId="330"/>
            <ac:picMk id="8" creationId="{69EC74D2-CBCC-DED6-BAC5-9B5729B4C8AC}"/>
          </ac:picMkLst>
        </pc:picChg>
        <pc:picChg chg="del">
          <ac:chgData name="Swanette Salazar" userId="S::salazarsw_familyserviceri.org#ext#@rigov.onmicrosoft.com::f196b7be-2022-43d6-89ad-976beced9642" providerId="AD" clId="Web-{40DD8CBB-F3D7-2657-B3D6-79C9208E0FC1}" dt="2024-11-24T23:53:12.803" v="141"/>
          <ac:picMkLst>
            <pc:docMk/>
            <pc:sldMk cId="3141392203" sldId="330"/>
            <ac:picMk id="9" creationId="{F85275FE-735C-ADFE-ECA5-2C2327033E3C}"/>
          </ac:picMkLst>
        </pc:picChg>
        <pc:picChg chg="del">
          <ac:chgData name="Swanette Salazar" userId="S::salazarsw_familyserviceri.org#ext#@rigov.onmicrosoft.com::f196b7be-2022-43d6-89ad-976beced9642" providerId="AD" clId="Web-{40DD8CBB-F3D7-2657-B3D6-79C9208E0FC1}" dt="2024-11-24T23:53:12.100" v="140"/>
          <ac:picMkLst>
            <pc:docMk/>
            <pc:sldMk cId="3141392203" sldId="330"/>
            <ac:picMk id="10" creationId="{D07F2011-BC67-2139-6B79-869B605F9597}"/>
          </ac:picMkLst>
        </pc:picChg>
        <pc:picChg chg="del">
          <ac:chgData name="Swanette Salazar" userId="S::salazarsw_familyserviceri.org#ext#@rigov.onmicrosoft.com::f196b7be-2022-43d6-89ad-976beced9642" providerId="AD" clId="Web-{40DD8CBB-F3D7-2657-B3D6-79C9208E0FC1}" dt="2024-11-24T23:53:10.490" v="138"/>
          <ac:picMkLst>
            <pc:docMk/>
            <pc:sldMk cId="3141392203" sldId="330"/>
            <ac:picMk id="11" creationId="{B19F5D59-97AD-EA6F-CB3E-9F159D10E925}"/>
          </ac:picMkLst>
        </pc:picChg>
      </pc:sldChg>
    </pc:docChg>
  </pc:docChgLst>
  <pc:docChgLst>
    <pc:chgData name="Swanette Salazar" userId="S::salazarsw_familyserviceri.org#ext#@rigov.onmicrosoft.com::f196b7be-2022-43d6-89ad-976beced9642" providerId="AD" clId="Web-{DC6B2094-D11A-3E5C-E7CF-9F494182D78F}"/>
    <pc:docChg chg="addSld modSld sldOrd">
      <pc:chgData name="Swanette Salazar" userId="S::salazarsw_familyserviceri.org#ext#@rigov.onmicrosoft.com::f196b7be-2022-43d6-89ad-976beced9642" providerId="AD" clId="Web-{DC6B2094-D11A-3E5C-E7CF-9F494182D78F}" dt="2024-11-23T14:43:34.672" v="177"/>
      <pc:docMkLst>
        <pc:docMk/>
      </pc:docMkLst>
      <pc:sldChg chg="modSp">
        <pc:chgData name="Swanette Salazar" userId="S::salazarsw_familyserviceri.org#ext#@rigov.onmicrosoft.com::f196b7be-2022-43d6-89ad-976beced9642" providerId="AD" clId="Web-{DC6B2094-D11A-3E5C-E7CF-9F494182D78F}" dt="2024-11-23T14:29:55.623" v="7" actId="1076"/>
        <pc:sldMkLst>
          <pc:docMk/>
          <pc:sldMk cId="2202437675" sldId="312"/>
        </pc:sldMkLst>
        <pc:spChg chg="mod">
          <ac:chgData name="Swanette Salazar" userId="S::salazarsw_familyserviceri.org#ext#@rigov.onmicrosoft.com::f196b7be-2022-43d6-89ad-976beced9642" providerId="AD" clId="Web-{DC6B2094-D11A-3E5C-E7CF-9F494182D78F}" dt="2024-11-23T14:29:48.122" v="4" actId="1076"/>
          <ac:spMkLst>
            <pc:docMk/>
            <pc:sldMk cId="2202437675" sldId="312"/>
            <ac:spMk id="2" creationId="{4207FF65-A536-F639-8591-ED024C223308}"/>
          </ac:spMkLst>
        </pc:spChg>
        <pc:picChg chg="mod">
          <ac:chgData name="Swanette Salazar" userId="S::salazarsw_familyserviceri.org#ext#@rigov.onmicrosoft.com::f196b7be-2022-43d6-89ad-976beced9642" providerId="AD" clId="Web-{DC6B2094-D11A-3E5C-E7CF-9F494182D78F}" dt="2024-11-23T14:29:55.623" v="7" actId="1076"/>
          <ac:picMkLst>
            <pc:docMk/>
            <pc:sldMk cId="2202437675" sldId="312"/>
            <ac:picMk id="3" creationId="{48954EC8-4B34-4664-C33F-95575E7381EF}"/>
          </ac:picMkLst>
        </pc:picChg>
      </pc:sldChg>
      <pc:sldChg chg="modSp modNotes">
        <pc:chgData name="Swanette Salazar" userId="S::salazarsw_familyserviceri.org#ext#@rigov.onmicrosoft.com::f196b7be-2022-43d6-89ad-976beced9642" providerId="AD" clId="Web-{DC6B2094-D11A-3E5C-E7CF-9F494182D78F}" dt="2024-11-23T14:41:15.558" v="169" actId="20577"/>
        <pc:sldMkLst>
          <pc:docMk/>
          <pc:sldMk cId="2498021601" sldId="321"/>
        </pc:sldMkLst>
        <pc:spChg chg="mod">
          <ac:chgData name="Swanette Salazar" userId="S::salazarsw_familyserviceri.org#ext#@rigov.onmicrosoft.com::f196b7be-2022-43d6-89ad-976beced9642" providerId="AD" clId="Web-{DC6B2094-D11A-3E5C-E7CF-9F494182D78F}" dt="2024-11-23T14:41:15.558" v="169" actId="20577"/>
          <ac:spMkLst>
            <pc:docMk/>
            <pc:sldMk cId="2498021601" sldId="321"/>
            <ac:spMk id="13" creationId="{0853098E-C088-D323-4BF2-987893F262F6}"/>
          </ac:spMkLst>
        </pc:spChg>
      </pc:sldChg>
      <pc:sldChg chg="addSp delSp modSp new mod ord modClrScheme chgLayout modNotes">
        <pc:chgData name="Swanette Salazar" userId="S::salazarsw_familyserviceri.org#ext#@rigov.onmicrosoft.com::f196b7be-2022-43d6-89ad-976beced9642" providerId="AD" clId="Web-{DC6B2094-D11A-3E5C-E7CF-9F494182D78F}" dt="2024-11-23T14:38:47.365" v="77" actId="20577"/>
        <pc:sldMkLst>
          <pc:docMk/>
          <pc:sldMk cId="1747279280" sldId="326"/>
        </pc:sldMkLst>
        <pc:spChg chg="mod ord">
          <ac:chgData name="Swanette Salazar" userId="S::salazarsw_familyserviceri.org#ext#@rigov.onmicrosoft.com::f196b7be-2022-43d6-89ad-976beced9642" providerId="AD" clId="Web-{DC6B2094-D11A-3E5C-E7CF-9F494182D78F}" dt="2024-11-23T14:38:47.365" v="77" actId="20577"/>
          <ac:spMkLst>
            <pc:docMk/>
            <pc:sldMk cId="1747279280" sldId="326"/>
            <ac:spMk id="2" creationId="{30F22D6F-EA2F-F979-5F2C-EE20EAE59E49}"/>
          </ac:spMkLst>
        </pc:spChg>
        <pc:spChg chg="mod ord">
          <ac:chgData name="Swanette Salazar" userId="S::salazarsw_familyserviceri.org#ext#@rigov.onmicrosoft.com::f196b7be-2022-43d6-89ad-976beced9642" providerId="AD" clId="Web-{DC6B2094-D11A-3E5C-E7CF-9F494182D78F}" dt="2024-11-23T14:32:44.337" v="10"/>
          <ac:spMkLst>
            <pc:docMk/>
            <pc:sldMk cId="1747279280" sldId="326"/>
            <ac:spMk id="5" creationId="{68B102A9-EA81-B3D9-57FB-489F87B85208}"/>
          </ac:spMkLst>
        </pc:spChg>
      </pc:sldChg>
      <pc:sldChg chg="addSp delSp modSp add replId modNotes">
        <pc:chgData name="Swanette Salazar" userId="S::salazarsw_familyserviceri.org#ext#@rigov.onmicrosoft.com::f196b7be-2022-43d6-89ad-976beced9642" providerId="AD" clId="Web-{DC6B2094-D11A-3E5C-E7CF-9F494182D78F}" dt="2024-11-23T14:37:13.549" v="63" actId="1076"/>
        <pc:sldMkLst>
          <pc:docMk/>
          <pc:sldMk cId="3349037441" sldId="327"/>
        </pc:sldMkLst>
        <pc:spChg chg="mod">
          <ac:chgData name="Swanette Salazar" userId="S::salazarsw_familyserviceri.org#ext#@rigov.onmicrosoft.com::f196b7be-2022-43d6-89ad-976beced9642" providerId="AD" clId="Web-{DC6B2094-D11A-3E5C-E7CF-9F494182D78F}" dt="2024-11-23T14:37:11.721" v="62" actId="1076"/>
          <ac:spMkLst>
            <pc:docMk/>
            <pc:sldMk cId="3349037441" sldId="327"/>
            <ac:spMk id="2" creationId="{30F22D6F-EA2F-F979-5F2C-EE20EAE59E49}"/>
          </ac:spMkLst>
        </pc:spChg>
      </pc:sldChg>
      <pc:sldChg chg="addSp delSp modSp add replId modNotes">
        <pc:chgData name="Swanette Salazar" userId="S::salazarsw_familyserviceri.org#ext#@rigov.onmicrosoft.com::f196b7be-2022-43d6-89ad-976beced9642" providerId="AD" clId="Web-{DC6B2094-D11A-3E5C-E7CF-9F494182D78F}" dt="2024-11-23T14:43:34.672" v="177"/>
        <pc:sldMkLst>
          <pc:docMk/>
          <pc:sldMk cId="4095843479" sldId="328"/>
        </pc:sldMkLst>
        <pc:picChg chg="add mod">
          <ac:chgData name="Swanette Salazar" userId="S::salazarsw_familyserviceri.org#ext#@rigov.onmicrosoft.com::f196b7be-2022-43d6-89ad-976beced9642" providerId="AD" clId="Web-{DC6B2094-D11A-3E5C-E7CF-9F494182D78F}" dt="2024-11-23T14:43:27.828" v="176" actId="1076"/>
          <ac:picMkLst>
            <pc:docMk/>
            <pc:sldMk cId="4095843479" sldId="328"/>
            <ac:picMk id="6" creationId="{958D7ACD-D44A-6058-D09A-8D619D418854}"/>
          </ac:picMkLst>
        </pc:picChg>
      </pc:sldChg>
    </pc:docChg>
  </pc:docChgLst>
  <pc:docChgLst>
    <pc:chgData name="Mcphee, Geraldine (RIDOH-Contractor)" userId="S::geraldine.mcphee.ctr@health.ri.gov::beff59d0-8f0b-4c9b-927f-21dd7529f97f" providerId="AD" clId="Web-{7E33BBF4-6E2C-47E0-8577-50AB13F474AE}"/>
    <pc:docChg chg="modSld">
      <pc:chgData name="Mcphee, Geraldine (RIDOH-Contractor)" userId="S::geraldine.mcphee.ctr@health.ri.gov::beff59d0-8f0b-4c9b-927f-21dd7529f97f" providerId="AD" clId="Web-{7E33BBF4-6E2C-47E0-8577-50AB13F474AE}" dt="2024-11-25T13:48:28.230" v="319"/>
      <pc:docMkLst>
        <pc:docMk/>
      </pc:docMkLst>
      <pc:sldChg chg="modSp">
        <pc:chgData name="Mcphee, Geraldine (RIDOH-Contractor)" userId="S::geraldine.mcphee.ctr@health.ri.gov::beff59d0-8f0b-4c9b-927f-21dd7529f97f" providerId="AD" clId="Web-{7E33BBF4-6E2C-47E0-8577-50AB13F474AE}" dt="2024-11-25T13:10:16.976" v="43" actId="1076"/>
        <pc:sldMkLst>
          <pc:docMk/>
          <pc:sldMk cId="1973173046" sldId="297"/>
        </pc:sldMkLst>
        <pc:spChg chg="mod">
          <ac:chgData name="Mcphee, Geraldine (RIDOH-Contractor)" userId="S::geraldine.mcphee.ctr@health.ri.gov::beff59d0-8f0b-4c9b-927f-21dd7529f97f" providerId="AD" clId="Web-{7E33BBF4-6E2C-47E0-8577-50AB13F474AE}" dt="2024-11-25T13:09:58.710" v="39" actId="20577"/>
          <ac:spMkLst>
            <pc:docMk/>
            <pc:sldMk cId="1973173046" sldId="297"/>
            <ac:spMk id="2" creationId="{509D22C5-0C9E-B582-A8FE-B45E70A01E7F}"/>
          </ac:spMkLst>
        </pc:spChg>
        <pc:picChg chg="mod">
          <ac:chgData name="Mcphee, Geraldine (RIDOH-Contractor)" userId="S::geraldine.mcphee.ctr@health.ri.gov::beff59d0-8f0b-4c9b-927f-21dd7529f97f" providerId="AD" clId="Web-{7E33BBF4-6E2C-47E0-8577-50AB13F474AE}" dt="2024-11-25T13:10:16.976" v="43" actId="1076"/>
          <ac:picMkLst>
            <pc:docMk/>
            <pc:sldMk cId="1973173046" sldId="297"/>
            <ac:picMk id="3" creationId="{3EA891A5-7B5F-40A7-BFDB-0C2AB778612E}"/>
          </ac:picMkLst>
        </pc:picChg>
      </pc:sldChg>
      <pc:sldChg chg="modSp">
        <pc:chgData name="Mcphee, Geraldine (RIDOH-Contractor)" userId="S::geraldine.mcphee.ctr@health.ri.gov::beff59d0-8f0b-4c9b-927f-21dd7529f97f" providerId="AD" clId="Web-{7E33BBF4-6E2C-47E0-8577-50AB13F474AE}" dt="2024-11-25T13:07:40.602" v="2" actId="1076"/>
        <pc:sldMkLst>
          <pc:docMk/>
          <pc:sldMk cId="2202437675" sldId="312"/>
        </pc:sldMkLst>
        <pc:picChg chg="mod">
          <ac:chgData name="Mcphee, Geraldine (RIDOH-Contractor)" userId="S::geraldine.mcphee.ctr@health.ri.gov::beff59d0-8f0b-4c9b-927f-21dd7529f97f" providerId="AD" clId="Web-{7E33BBF4-6E2C-47E0-8577-50AB13F474AE}" dt="2024-11-25T13:07:40.602" v="2" actId="1076"/>
          <ac:picMkLst>
            <pc:docMk/>
            <pc:sldMk cId="2202437675" sldId="312"/>
            <ac:picMk id="3" creationId="{48954EC8-4B34-4664-C33F-95575E7381EF}"/>
          </ac:picMkLst>
        </pc:picChg>
      </pc:sldChg>
      <pc:sldChg chg="addSp delSp modSp modNotes">
        <pc:chgData name="Mcphee, Geraldine (RIDOH-Contractor)" userId="S::geraldine.mcphee.ctr@health.ri.gov::beff59d0-8f0b-4c9b-927f-21dd7529f97f" providerId="AD" clId="Web-{7E33BBF4-6E2C-47E0-8577-50AB13F474AE}" dt="2024-11-25T13:48:28.230" v="319"/>
        <pc:sldMkLst>
          <pc:docMk/>
          <pc:sldMk cId="3349037441" sldId="327"/>
        </pc:sldMkLst>
        <pc:spChg chg="mod">
          <ac:chgData name="Mcphee, Geraldine (RIDOH-Contractor)" userId="S::geraldine.mcphee.ctr@health.ri.gov::beff59d0-8f0b-4c9b-927f-21dd7529f97f" providerId="AD" clId="Web-{7E33BBF4-6E2C-47E0-8577-50AB13F474AE}" dt="2024-11-25T13:34:48.969" v="163" actId="20577"/>
          <ac:spMkLst>
            <pc:docMk/>
            <pc:sldMk cId="3349037441" sldId="327"/>
            <ac:spMk id="2" creationId="{30F22D6F-EA2F-F979-5F2C-EE20EAE59E49}"/>
          </ac:spMkLst>
        </pc:spChg>
        <pc:spChg chg="del">
          <ac:chgData name="Mcphee, Geraldine (RIDOH-Contractor)" userId="S::geraldine.mcphee.ctr@health.ri.gov::beff59d0-8f0b-4c9b-927f-21dd7529f97f" providerId="AD" clId="Web-{7E33BBF4-6E2C-47E0-8577-50AB13F474AE}" dt="2024-11-25T13:25:51.284" v="106"/>
          <ac:spMkLst>
            <pc:docMk/>
            <pc:sldMk cId="3349037441" sldId="327"/>
            <ac:spMk id="3" creationId="{43BAD7E0-81BA-951F-BEEA-4E2E1AA751F8}"/>
          </ac:spMkLst>
        </pc:spChg>
        <pc:picChg chg="add mod modCrop">
          <ac:chgData name="Mcphee, Geraldine (RIDOH-Contractor)" userId="S::geraldine.mcphee.ctr@health.ri.gov::beff59d0-8f0b-4c9b-927f-21dd7529f97f" providerId="AD" clId="Web-{7E33BBF4-6E2C-47E0-8577-50AB13F474AE}" dt="2024-11-25T13:34:51.828" v="164" actId="1076"/>
          <ac:picMkLst>
            <pc:docMk/>
            <pc:sldMk cId="3349037441" sldId="327"/>
            <ac:picMk id="4" creationId="{C6D954C9-B80D-AF84-0475-923B80385014}"/>
          </ac:picMkLst>
        </pc:picChg>
        <pc:picChg chg="add mod modCrop">
          <ac:chgData name="Mcphee, Geraldine (RIDOH-Contractor)" userId="S::geraldine.mcphee.ctr@health.ri.gov::beff59d0-8f0b-4c9b-927f-21dd7529f97f" providerId="AD" clId="Web-{7E33BBF4-6E2C-47E0-8577-50AB13F474AE}" dt="2024-11-25T13:45:58.497" v="228" actId="1076"/>
          <ac:picMkLst>
            <pc:docMk/>
            <pc:sldMk cId="3349037441" sldId="327"/>
            <ac:picMk id="6" creationId="{B907EA3B-B679-B490-F3CE-8C630CA8DE14}"/>
          </ac:picMkLst>
        </pc:picChg>
        <pc:picChg chg="add del mod modCrop">
          <ac:chgData name="Mcphee, Geraldine (RIDOH-Contractor)" userId="S::geraldine.mcphee.ctr@health.ri.gov::beff59d0-8f0b-4c9b-927f-21dd7529f97f" providerId="AD" clId="Web-{7E33BBF4-6E2C-47E0-8577-50AB13F474AE}" dt="2024-11-25T13:42:39.920" v="202"/>
          <ac:picMkLst>
            <pc:docMk/>
            <pc:sldMk cId="3349037441" sldId="327"/>
            <ac:picMk id="7" creationId="{54AC6A89-CE65-5126-A09C-6C7BBE6C2101}"/>
          </ac:picMkLst>
        </pc:picChg>
        <pc:picChg chg="add mod modCrop">
          <ac:chgData name="Mcphee, Geraldine (RIDOH-Contractor)" userId="S::geraldine.mcphee.ctr@health.ri.gov::beff59d0-8f0b-4c9b-927f-21dd7529f97f" providerId="AD" clId="Web-{7E33BBF4-6E2C-47E0-8577-50AB13F474AE}" dt="2024-11-25T13:45:51.825" v="227"/>
          <ac:picMkLst>
            <pc:docMk/>
            <pc:sldMk cId="3349037441" sldId="327"/>
            <ac:picMk id="8" creationId="{376869EF-8251-B06E-3960-C8CE8B352FE0}"/>
          </ac:picMkLst>
        </pc:picChg>
      </pc:sldChg>
      <pc:sldChg chg="addSp delSp modSp modNotes">
        <pc:chgData name="Mcphee, Geraldine (RIDOH-Contractor)" userId="S::geraldine.mcphee.ctr@health.ri.gov::beff59d0-8f0b-4c9b-927f-21dd7529f97f" providerId="AD" clId="Web-{7E33BBF4-6E2C-47E0-8577-50AB13F474AE}" dt="2024-11-25T13:12:56.335" v="98"/>
        <pc:sldMkLst>
          <pc:docMk/>
          <pc:sldMk cId="3436859029" sldId="331"/>
        </pc:sldMkLst>
        <pc:picChg chg="mod">
          <ac:chgData name="Mcphee, Geraldine (RIDOH-Contractor)" userId="S::geraldine.mcphee.ctr@health.ri.gov::beff59d0-8f0b-4c9b-927f-21dd7529f97f" providerId="AD" clId="Web-{7E33BBF4-6E2C-47E0-8577-50AB13F474AE}" dt="2024-11-25T13:11:34.679" v="48" actId="1076"/>
          <ac:picMkLst>
            <pc:docMk/>
            <pc:sldMk cId="3436859029" sldId="331"/>
            <ac:picMk id="3" creationId="{2C63B891-21D6-562E-D382-8DCCA3EC7357}"/>
          </ac:picMkLst>
        </pc:picChg>
        <pc:picChg chg="del">
          <ac:chgData name="Mcphee, Geraldine (RIDOH-Contractor)" userId="S::geraldine.mcphee.ctr@health.ri.gov::beff59d0-8f0b-4c9b-927f-21dd7529f97f" providerId="AD" clId="Web-{7E33BBF4-6E2C-47E0-8577-50AB13F474AE}" dt="2024-11-25T13:11:22.929" v="45"/>
          <ac:picMkLst>
            <pc:docMk/>
            <pc:sldMk cId="3436859029" sldId="331"/>
            <ac:picMk id="4" creationId="{4AAA65CA-E277-C91E-F157-0007FDF24A2B}"/>
          </ac:picMkLst>
        </pc:picChg>
        <pc:picChg chg="add mod">
          <ac:chgData name="Mcphee, Geraldine (RIDOH-Contractor)" userId="S::geraldine.mcphee.ctr@health.ri.gov::beff59d0-8f0b-4c9b-927f-21dd7529f97f" providerId="AD" clId="Web-{7E33BBF4-6E2C-47E0-8577-50AB13F474AE}" dt="2024-11-25T13:11:46.601" v="51" actId="1076"/>
          <ac:picMkLst>
            <pc:docMk/>
            <pc:sldMk cId="3436859029" sldId="331"/>
            <ac:picMk id="8" creationId="{FA6C0B1D-88AE-CA8F-72BA-7513646F2C5B}"/>
          </ac:picMkLst>
        </pc:picChg>
      </pc:sldChg>
    </pc:docChg>
  </pc:docChgLst>
  <pc:docChgLst>
    <pc:chgData name="Swanette Salazar" userId="S::salazarsw_familyserviceri.org#ext#@rigov.onmicrosoft.com::f196b7be-2022-43d6-89ad-976beced9642" providerId="AD" clId="Web-{A2E3F30D-851A-E42B-FC98-C6D7981C78B3}"/>
    <pc:docChg chg="modSld sldOrd">
      <pc:chgData name="Swanette Salazar" userId="S::salazarsw_familyserviceri.org#ext#@rigov.onmicrosoft.com::f196b7be-2022-43d6-89ad-976beced9642" providerId="AD" clId="Web-{A2E3F30D-851A-E42B-FC98-C6D7981C78B3}" dt="2024-11-25T01:43:34.066" v="79"/>
      <pc:docMkLst>
        <pc:docMk/>
      </pc:docMkLst>
      <pc:sldChg chg="addSp modSp">
        <pc:chgData name="Swanette Salazar" userId="S::salazarsw_familyserviceri.org#ext#@rigov.onmicrosoft.com::f196b7be-2022-43d6-89ad-976beced9642" providerId="AD" clId="Web-{A2E3F30D-851A-E42B-FC98-C6D7981C78B3}" dt="2024-11-25T01:29:26.788" v="20" actId="20577"/>
        <pc:sldMkLst>
          <pc:docMk/>
          <pc:sldMk cId="3349037441" sldId="327"/>
        </pc:sldMkLst>
        <pc:spChg chg="add mod">
          <ac:chgData name="Swanette Salazar" userId="S::salazarsw_familyserviceri.org#ext#@rigov.onmicrosoft.com::f196b7be-2022-43d6-89ad-976beced9642" providerId="AD" clId="Web-{A2E3F30D-851A-E42B-FC98-C6D7981C78B3}" dt="2024-11-25T01:29:26.788" v="20" actId="20577"/>
          <ac:spMkLst>
            <pc:docMk/>
            <pc:sldMk cId="3349037441" sldId="327"/>
            <ac:spMk id="3" creationId="{43BAD7E0-81BA-951F-BEEA-4E2E1AA751F8}"/>
          </ac:spMkLst>
        </pc:spChg>
      </pc:sldChg>
      <pc:sldChg chg="addSp modSp ord modNotes">
        <pc:chgData name="Swanette Salazar" userId="S::salazarsw_familyserviceri.org#ext#@rigov.onmicrosoft.com::f196b7be-2022-43d6-89ad-976beced9642" providerId="AD" clId="Web-{A2E3F30D-851A-E42B-FC98-C6D7981C78B3}" dt="2024-11-25T01:43:34.066" v="79"/>
        <pc:sldMkLst>
          <pc:docMk/>
          <pc:sldMk cId="4095843479" sldId="328"/>
        </pc:sldMkLst>
        <pc:picChg chg="add mod">
          <ac:chgData name="Swanette Salazar" userId="S::salazarsw_familyserviceri.org#ext#@rigov.onmicrosoft.com::f196b7be-2022-43d6-89ad-976beced9642" providerId="AD" clId="Web-{A2E3F30D-851A-E42B-FC98-C6D7981C78B3}" dt="2024-11-25T01:31:09.241" v="38" actId="1076"/>
          <ac:picMkLst>
            <pc:docMk/>
            <pc:sldMk cId="4095843479" sldId="328"/>
            <ac:picMk id="3" creationId="{12819D0B-420E-89AD-2F87-1B279F0D6558}"/>
          </ac:picMkLst>
        </pc:picChg>
        <pc:picChg chg="mod">
          <ac:chgData name="Swanette Salazar" userId="S::salazarsw_familyserviceri.org#ext#@rigov.onmicrosoft.com::f196b7be-2022-43d6-89ad-976beced9642" providerId="AD" clId="Web-{A2E3F30D-851A-E42B-FC98-C6D7981C78B3}" dt="2024-11-25T01:31:05.460" v="37" actId="1076"/>
          <ac:picMkLst>
            <pc:docMk/>
            <pc:sldMk cId="4095843479" sldId="328"/>
            <ac:picMk id="4" creationId="{C0B461E6-FBB3-C9FF-16B9-A44053E9EAFD}"/>
          </ac:picMkLst>
        </pc:picChg>
        <pc:picChg chg="mod">
          <ac:chgData name="Swanette Salazar" userId="S::salazarsw_familyserviceri.org#ext#@rigov.onmicrosoft.com::f196b7be-2022-43d6-89ad-976beced9642" providerId="AD" clId="Web-{A2E3F30D-851A-E42B-FC98-C6D7981C78B3}" dt="2024-11-25T01:31:10.600" v="39" actId="1076"/>
          <ac:picMkLst>
            <pc:docMk/>
            <pc:sldMk cId="4095843479" sldId="328"/>
            <ac:picMk id="6" creationId="{958D7ACD-D44A-6058-D09A-8D619D418854}"/>
          </ac:picMkLst>
        </pc:picChg>
        <pc:picChg chg="mod">
          <ac:chgData name="Swanette Salazar" userId="S::salazarsw_familyserviceri.org#ext#@rigov.onmicrosoft.com::f196b7be-2022-43d6-89ad-976beced9642" providerId="AD" clId="Web-{A2E3F30D-851A-E42B-FC98-C6D7981C78B3}" dt="2024-11-25T01:31:01.225" v="36" actId="1076"/>
          <ac:picMkLst>
            <pc:docMk/>
            <pc:sldMk cId="4095843479" sldId="328"/>
            <ac:picMk id="7" creationId="{DA0CEC9D-9BF4-5147-7004-ED9308904016}"/>
          </ac:picMkLst>
        </pc:picChg>
        <pc:picChg chg="add mod">
          <ac:chgData name="Swanette Salazar" userId="S::salazarsw_familyserviceri.org#ext#@rigov.onmicrosoft.com::f196b7be-2022-43d6-89ad-976beced9642" providerId="AD" clId="Web-{A2E3F30D-851A-E42B-FC98-C6D7981C78B3}" dt="2024-11-25T01:38:00.942" v="72" actId="1076"/>
          <ac:picMkLst>
            <pc:docMk/>
            <pc:sldMk cId="4095843479" sldId="328"/>
            <ac:picMk id="8" creationId="{2E6B2825-AC1E-299F-DF79-3CB8C523F450}"/>
          </ac:picMkLst>
        </pc:picChg>
        <pc:picChg chg="add mod">
          <ac:chgData name="Swanette Salazar" userId="S::salazarsw_familyserviceri.org#ext#@rigov.onmicrosoft.com::f196b7be-2022-43d6-89ad-976beced9642" providerId="AD" clId="Web-{A2E3F30D-851A-E42B-FC98-C6D7981C78B3}" dt="2024-11-25T01:39:04.286" v="76" actId="1076"/>
          <ac:picMkLst>
            <pc:docMk/>
            <pc:sldMk cId="4095843479" sldId="328"/>
            <ac:picMk id="9" creationId="{4BFCAFB5-E116-35C6-925B-2B82EA6EF496}"/>
          </ac:picMkLst>
        </pc:picChg>
      </pc:sldChg>
      <pc:sldChg chg="addSp delSp modSp modNotes">
        <pc:chgData name="Swanette Salazar" userId="S::salazarsw_familyserviceri.org#ext#@rigov.onmicrosoft.com::f196b7be-2022-43d6-89ad-976beced9642" providerId="AD" clId="Web-{A2E3F30D-851A-E42B-FC98-C6D7981C78B3}" dt="2024-11-25T01:32:53.209" v="69" actId="1076"/>
        <pc:sldMkLst>
          <pc:docMk/>
          <pc:sldMk cId="3436859029" sldId="331"/>
        </pc:sldMkLst>
        <pc:spChg chg="mod">
          <ac:chgData name="Swanette Salazar" userId="S::salazarsw_familyserviceri.org#ext#@rigov.onmicrosoft.com::f196b7be-2022-43d6-89ad-976beced9642" providerId="AD" clId="Web-{A2E3F30D-851A-E42B-FC98-C6D7981C78B3}" dt="2024-11-25T01:32:44.397" v="61" actId="1076"/>
          <ac:spMkLst>
            <pc:docMk/>
            <pc:sldMk cId="3436859029" sldId="331"/>
            <ac:spMk id="2" creationId="{30F22D6F-EA2F-F979-5F2C-EE20EAE59E49}"/>
          </ac:spMkLst>
        </pc:spChg>
        <pc:picChg chg="mod">
          <ac:chgData name="Swanette Salazar" userId="S::salazarsw_familyserviceri.org#ext#@rigov.onmicrosoft.com::f196b7be-2022-43d6-89ad-976beced9642" providerId="AD" clId="Web-{A2E3F30D-851A-E42B-FC98-C6D7981C78B3}" dt="2024-11-25T01:32:48.506" v="64" actId="1076"/>
          <ac:picMkLst>
            <pc:docMk/>
            <pc:sldMk cId="3436859029" sldId="331"/>
            <ac:picMk id="3" creationId="{2C63B891-21D6-562E-D382-8DCCA3EC7357}"/>
          </ac:picMkLst>
        </pc:picChg>
        <pc:picChg chg="mod">
          <ac:chgData name="Swanette Salazar" userId="S::salazarsw_familyserviceri.org#ext#@rigov.onmicrosoft.com::f196b7be-2022-43d6-89ad-976beced9642" providerId="AD" clId="Web-{A2E3F30D-851A-E42B-FC98-C6D7981C78B3}" dt="2024-11-25T01:32:50.834" v="68" actId="1076"/>
          <ac:picMkLst>
            <pc:docMk/>
            <pc:sldMk cId="3436859029" sldId="331"/>
            <ac:picMk id="4" creationId="{4AAA65CA-E277-C91E-F157-0007FDF24A2B}"/>
          </ac:picMkLst>
        </pc:picChg>
        <pc:picChg chg="mod">
          <ac:chgData name="Swanette Salazar" userId="S::salazarsw_familyserviceri.org#ext#@rigov.onmicrosoft.com::f196b7be-2022-43d6-89ad-976beced9642" providerId="AD" clId="Web-{A2E3F30D-851A-E42B-FC98-C6D7981C78B3}" dt="2024-11-25T01:32:50.819" v="67" actId="1076"/>
          <ac:picMkLst>
            <pc:docMk/>
            <pc:sldMk cId="3436859029" sldId="331"/>
            <ac:picMk id="6" creationId="{765BD962-2934-6173-B170-5A3A8EDA70E6}"/>
          </ac:picMkLst>
        </pc:picChg>
        <pc:picChg chg="mod">
          <ac:chgData name="Swanette Salazar" userId="S::salazarsw_familyserviceri.org#ext#@rigov.onmicrosoft.com::f196b7be-2022-43d6-89ad-976beced9642" providerId="AD" clId="Web-{A2E3F30D-851A-E42B-FC98-C6D7981C78B3}" dt="2024-11-25T01:32:53.209" v="69" actId="1076"/>
          <ac:picMkLst>
            <pc:docMk/>
            <pc:sldMk cId="3436859029" sldId="331"/>
            <ac:picMk id="7" creationId="{B03C7ED4-2432-4F32-34F8-95D4095E7581}"/>
          </ac:picMkLst>
        </pc:picChg>
        <pc:picChg chg="add del mod">
          <ac:chgData name="Swanette Salazar" userId="S::salazarsw_familyserviceri.org#ext#@rigov.onmicrosoft.com::f196b7be-2022-43d6-89ad-976beced9642" providerId="AD" clId="Web-{A2E3F30D-851A-E42B-FC98-C6D7981C78B3}" dt="2024-11-25T01:31:40.585" v="42"/>
          <ac:picMkLst>
            <pc:docMk/>
            <pc:sldMk cId="3436859029" sldId="331"/>
            <ac:picMk id="9" creationId="{77B8656B-FFE2-B3E0-4D77-737BA402F8D6}"/>
          </ac:picMkLst>
        </pc:picChg>
        <pc:picChg chg="del">
          <ac:chgData name="Swanette Salazar" userId="S::salazarsw_familyserviceri.org#ext#@rigov.onmicrosoft.com::f196b7be-2022-43d6-89ad-976beced9642" providerId="AD" clId="Web-{A2E3F30D-851A-E42B-FC98-C6D7981C78B3}" dt="2024-11-25T01:29:58.382" v="22"/>
          <ac:picMkLst>
            <pc:docMk/>
            <pc:sldMk cId="3436859029" sldId="331"/>
            <ac:picMk id="14" creationId="{433B16C3-72A3-7B77-14B5-5DBA8A623462}"/>
          </ac:picMkLst>
        </pc:picChg>
      </pc:sldChg>
    </pc:docChg>
  </pc:docChgLst>
  <pc:docChgLst>
    <pc:chgData name="Swanette Salazar" userId="S::salazarsw_familyserviceri.org#ext#@rigov.onmicrosoft.com::f196b7be-2022-43d6-89ad-976beced9642" providerId="AD" clId="Web-{9DEC6082-1412-D0C7-7A74-0BCFDD0EEB01}"/>
    <pc:docChg chg="addSld delSld modSld sldOrd">
      <pc:chgData name="Swanette Salazar" userId="S::salazarsw_familyserviceri.org#ext#@rigov.onmicrosoft.com::f196b7be-2022-43d6-89ad-976beced9642" providerId="AD" clId="Web-{9DEC6082-1412-D0C7-7A74-0BCFDD0EEB01}" dt="2024-11-25T15:56:04.263" v="1786" actId="1076"/>
      <pc:docMkLst>
        <pc:docMk/>
      </pc:docMkLst>
      <pc:sldChg chg="modSp">
        <pc:chgData name="Swanette Salazar" userId="S::salazarsw_familyserviceri.org#ext#@rigov.onmicrosoft.com::f196b7be-2022-43d6-89ad-976beced9642" providerId="AD" clId="Web-{9DEC6082-1412-D0C7-7A74-0BCFDD0EEB01}" dt="2024-11-25T12:47:58.233" v="0" actId="1076"/>
        <pc:sldMkLst>
          <pc:docMk/>
          <pc:sldMk cId="2906491918" sldId="307"/>
        </pc:sldMkLst>
        <pc:spChg chg="mod">
          <ac:chgData name="Swanette Salazar" userId="S::salazarsw_familyserviceri.org#ext#@rigov.onmicrosoft.com::f196b7be-2022-43d6-89ad-976beced9642" providerId="AD" clId="Web-{9DEC6082-1412-D0C7-7A74-0BCFDD0EEB01}" dt="2024-11-25T12:47:58.233" v="0" actId="1076"/>
          <ac:spMkLst>
            <pc:docMk/>
            <pc:sldMk cId="2906491918" sldId="307"/>
            <ac:spMk id="3" creationId="{8DEE9D2A-D889-48E3-8D67-780798163DB6}"/>
          </ac:spMkLst>
        </pc:spChg>
      </pc:sldChg>
      <pc:sldChg chg="modSp">
        <pc:chgData name="Swanette Salazar" userId="S::salazarsw_familyserviceri.org#ext#@rigov.onmicrosoft.com::f196b7be-2022-43d6-89ad-976beced9642" providerId="AD" clId="Web-{9DEC6082-1412-D0C7-7A74-0BCFDD0EEB01}" dt="2024-11-25T15:31:24.702" v="1764" actId="20577"/>
        <pc:sldMkLst>
          <pc:docMk/>
          <pc:sldMk cId="4072101725" sldId="318"/>
        </pc:sldMkLst>
        <pc:spChg chg="mod">
          <ac:chgData name="Swanette Salazar" userId="S::salazarsw_familyserviceri.org#ext#@rigov.onmicrosoft.com::f196b7be-2022-43d6-89ad-976beced9642" providerId="AD" clId="Web-{9DEC6082-1412-D0C7-7A74-0BCFDD0EEB01}" dt="2024-11-25T15:31:13.437" v="1762" actId="20577"/>
          <ac:spMkLst>
            <pc:docMk/>
            <pc:sldMk cId="4072101725" sldId="318"/>
            <ac:spMk id="4" creationId="{ACE55D3D-AA24-CF53-6679-29B3C83F7646}"/>
          </ac:spMkLst>
        </pc:spChg>
        <pc:spChg chg="mod">
          <ac:chgData name="Swanette Salazar" userId="S::salazarsw_familyserviceri.org#ext#@rigov.onmicrosoft.com::f196b7be-2022-43d6-89ad-976beced9642" providerId="AD" clId="Web-{9DEC6082-1412-D0C7-7A74-0BCFDD0EEB01}" dt="2024-11-25T15:31:24.702" v="1764" actId="20577"/>
          <ac:spMkLst>
            <pc:docMk/>
            <pc:sldMk cId="4072101725" sldId="318"/>
            <ac:spMk id="6" creationId="{D5277A6A-4EB5-4D3C-AA1A-F6EBB71561A1}"/>
          </ac:spMkLst>
        </pc:spChg>
        <pc:spChg chg="mod">
          <ac:chgData name="Swanette Salazar" userId="S::salazarsw_familyserviceri.org#ext#@rigov.onmicrosoft.com::f196b7be-2022-43d6-89ad-976beced9642" providerId="AD" clId="Web-{9DEC6082-1412-D0C7-7A74-0BCFDD0EEB01}" dt="2024-11-25T15:03:19.410" v="1174" actId="20577"/>
          <ac:spMkLst>
            <pc:docMk/>
            <pc:sldMk cId="4072101725" sldId="318"/>
            <ac:spMk id="7" creationId="{2A97BBC1-08B7-4F20-A088-B703E02F0368}"/>
          </ac:spMkLst>
        </pc:spChg>
      </pc:sldChg>
      <pc:sldChg chg="modSp modNotes">
        <pc:chgData name="Swanette Salazar" userId="S::salazarsw_familyserviceri.org#ext#@rigov.onmicrosoft.com::f196b7be-2022-43d6-89ad-976beced9642" providerId="AD" clId="Web-{9DEC6082-1412-D0C7-7A74-0BCFDD0EEB01}" dt="2024-11-25T15:46:50.051" v="1768"/>
        <pc:sldMkLst>
          <pc:docMk/>
          <pc:sldMk cId="2498021601" sldId="321"/>
        </pc:sldMkLst>
        <pc:spChg chg="mod">
          <ac:chgData name="Swanette Salazar" userId="S::salazarsw_familyserviceri.org#ext#@rigov.onmicrosoft.com::f196b7be-2022-43d6-89ad-976beced9642" providerId="AD" clId="Web-{9DEC6082-1412-D0C7-7A74-0BCFDD0EEB01}" dt="2024-11-25T15:20:51.038" v="1402" actId="20577"/>
          <ac:spMkLst>
            <pc:docMk/>
            <pc:sldMk cId="2498021601" sldId="321"/>
            <ac:spMk id="12" creationId="{288BD9B8-D6A6-D55A-830D-4D3CC2DC3933}"/>
          </ac:spMkLst>
        </pc:spChg>
        <pc:spChg chg="mod">
          <ac:chgData name="Swanette Salazar" userId="S::salazarsw_familyserviceri.org#ext#@rigov.onmicrosoft.com::f196b7be-2022-43d6-89ad-976beced9642" providerId="AD" clId="Web-{9DEC6082-1412-D0C7-7A74-0BCFDD0EEB01}" dt="2024-11-25T15:07:16.766" v="1281" actId="20577"/>
          <ac:spMkLst>
            <pc:docMk/>
            <pc:sldMk cId="2498021601" sldId="321"/>
            <ac:spMk id="13" creationId="{0853098E-C088-D323-4BF2-987893F262F6}"/>
          </ac:spMkLst>
        </pc:spChg>
      </pc:sldChg>
      <pc:sldChg chg="addSp modSp">
        <pc:chgData name="Swanette Salazar" userId="S::salazarsw_familyserviceri.org#ext#@rigov.onmicrosoft.com::f196b7be-2022-43d6-89ad-976beced9642" providerId="AD" clId="Web-{9DEC6082-1412-D0C7-7A74-0BCFDD0EEB01}" dt="2024-11-25T12:52:03.169" v="10" actId="1076"/>
        <pc:sldMkLst>
          <pc:docMk/>
          <pc:sldMk cId="1747279280" sldId="326"/>
        </pc:sldMkLst>
        <pc:spChg chg="mod">
          <ac:chgData name="Swanette Salazar" userId="S::salazarsw_familyserviceri.org#ext#@rigov.onmicrosoft.com::f196b7be-2022-43d6-89ad-976beced9642" providerId="AD" clId="Web-{9DEC6082-1412-D0C7-7A74-0BCFDD0EEB01}" dt="2024-11-25T12:52:03.169" v="10" actId="1076"/>
          <ac:spMkLst>
            <pc:docMk/>
            <pc:sldMk cId="1747279280" sldId="326"/>
            <ac:spMk id="2" creationId="{30F22D6F-EA2F-F979-5F2C-EE20EAE59E49}"/>
          </ac:spMkLst>
        </pc:spChg>
        <pc:picChg chg="add mod">
          <ac:chgData name="Swanette Salazar" userId="S::salazarsw_familyserviceri.org#ext#@rigov.onmicrosoft.com::f196b7be-2022-43d6-89ad-976beced9642" providerId="AD" clId="Web-{9DEC6082-1412-D0C7-7A74-0BCFDD0EEB01}" dt="2024-11-25T12:51:53.919" v="7" actId="1076"/>
          <ac:picMkLst>
            <pc:docMk/>
            <pc:sldMk cId="1747279280" sldId="326"/>
            <ac:picMk id="3" creationId="{A806F90F-7759-70AD-0124-52B558EA2100}"/>
          </ac:picMkLst>
        </pc:picChg>
        <pc:picChg chg="add mod">
          <ac:chgData name="Swanette Salazar" userId="S::salazarsw_familyserviceri.org#ext#@rigov.onmicrosoft.com::f196b7be-2022-43d6-89ad-976beced9642" providerId="AD" clId="Web-{9DEC6082-1412-D0C7-7A74-0BCFDD0EEB01}" dt="2024-11-25T12:51:55.856" v="8" actId="1076"/>
          <ac:picMkLst>
            <pc:docMk/>
            <pc:sldMk cId="1747279280" sldId="326"/>
            <ac:picMk id="4" creationId="{82D562AB-3DFA-DD56-285A-D38842298CCC}"/>
          </ac:picMkLst>
        </pc:picChg>
      </pc:sldChg>
      <pc:sldChg chg="ord">
        <pc:chgData name="Swanette Salazar" userId="S::salazarsw_familyserviceri.org#ext#@rigov.onmicrosoft.com::f196b7be-2022-43d6-89ad-976beced9642" providerId="AD" clId="Web-{9DEC6082-1412-D0C7-7A74-0BCFDD0EEB01}" dt="2024-11-25T15:50:15.642" v="1776"/>
        <pc:sldMkLst>
          <pc:docMk/>
          <pc:sldMk cId="3349037441" sldId="327"/>
        </pc:sldMkLst>
      </pc:sldChg>
      <pc:sldChg chg="addSp delSp modSp ord modNotes">
        <pc:chgData name="Swanette Salazar" userId="S::salazarsw_familyserviceri.org#ext#@rigov.onmicrosoft.com::f196b7be-2022-43d6-89ad-976beced9642" providerId="AD" clId="Web-{9DEC6082-1412-D0C7-7A74-0BCFDD0EEB01}" dt="2024-11-25T15:01:42.677" v="1105"/>
        <pc:sldMkLst>
          <pc:docMk/>
          <pc:sldMk cId="1555299950" sldId="329"/>
        </pc:sldMkLst>
        <pc:spChg chg="del mod">
          <ac:chgData name="Swanette Salazar" userId="S::salazarsw_familyserviceri.org#ext#@rigov.onmicrosoft.com::f196b7be-2022-43d6-89ad-976beced9642" providerId="AD" clId="Web-{9DEC6082-1412-D0C7-7A74-0BCFDD0EEB01}" dt="2024-11-25T13:04:13.853" v="277"/>
          <ac:spMkLst>
            <pc:docMk/>
            <pc:sldMk cId="1555299950" sldId="329"/>
            <ac:spMk id="2" creationId="{30F22D6F-EA2F-F979-5F2C-EE20EAE59E49}"/>
          </ac:spMkLst>
        </pc:spChg>
        <pc:spChg chg="add del mod">
          <ac:chgData name="Swanette Salazar" userId="S::salazarsw_familyserviceri.org#ext#@rigov.onmicrosoft.com::f196b7be-2022-43d6-89ad-976beced9642" providerId="AD" clId="Web-{9DEC6082-1412-D0C7-7A74-0BCFDD0EEB01}" dt="2024-11-25T13:04:17.681" v="279"/>
          <ac:spMkLst>
            <pc:docMk/>
            <pc:sldMk cId="1555299950" sldId="329"/>
            <ac:spMk id="4" creationId="{198958D3-8A5D-B255-31AA-4BBE114122F1}"/>
          </ac:spMkLst>
        </pc:spChg>
        <pc:spChg chg="mod">
          <ac:chgData name="Swanette Salazar" userId="S::salazarsw_familyserviceri.org#ext#@rigov.onmicrosoft.com::f196b7be-2022-43d6-89ad-976beced9642" providerId="AD" clId="Web-{9DEC6082-1412-D0C7-7A74-0BCFDD0EEB01}" dt="2024-11-25T13:25:16.003" v="1093" actId="1076"/>
          <ac:spMkLst>
            <pc:docMk/>
            <pc:sldMk cId="1555299950" sldId="329"/>
            <ac:spMk id="11" creationId="{83A009C0-E7A4-8C67-F4B3-41C7E562D05C}"/>
          </ac:spMkLst>
        </pc:spChg>
        <pc:spChg chg="add mod">
          <ac:chgData name="Swanette Salazar" userId="S::salazarsw_familyserviceri.org#ext#@rigov.onmicrosoft.com::f196b7be-2022-43d6-89ad-976beced9642" providerId="AD" clId="Web-{9DEC6082-1412-D0C7-7A74-0BCFDD0EEB01}" dt="2024-11-25T13:25:20.753" v="1094" actId="14100"/>
          <ac:spMkLst>
            <pc:docMk/>
            <pc:sldMk cId="1555299950" sldId="329"/>
            <ac:spMk id="12" creationId="{AC5A0803-7E2F-6779-6CD1-52DE4EFEAA7F}"/>
          </ac:spMkLst>
        </pc:spChg>
        <pc:picChg chg="add mod">
          <ac:chgData name="Swanette Salazar" userId="S::salazarsw_familyserviceri.org#ext#@rigov.onmicrosoft.com::f196b7be-2022-43d6-89ad-976beced9642" providerId="AD" clId="Web-{9DEC6082-1412-D0C7-7A74-0BCFDD0EEB01}" dt="2024-11-25T15:00:36.630" v="1098" actId="1076"/>
          <ac:picMkLst>
            <pc:docMk/>
            <pc:sldMk cId="1555299950" sldId="329"/>
            <ac:picMk id="3" creationId="{BCF9897F-A5AE-5EC0-A023-8931DBBEE38C}"/>
          </ac:picMkLst>
        </pc:picChg>
        <pc:picChg chg="add mod">
          <ac:chgData name="Swanette Salazar" userId="S::salazarsw_familyserviceri.org#ext#@rigov.onmicrosoft.com::f196b7be-2022-43d6-89ad-976beced9642" providerId="AD" clId="Web-{9DEC6082-1412-D0C7-7A74-0BCFDD0EEB01}" dt="2024-11-25T13:25:02.550" v="1087" actId="1076"/>
          <ac:picMkLst>
            <pc:docMk/>
            <pc:sldMk cId="1555299950" sldId="329"/>
            <ac:picMk id="6" creationId="{6CFC191E-E5AA-E723-B9AA-47F7F019BE30}"/>
          </ac:picMkLst>
        </pc:picChg>
        <pc:picChg chg="add del mod">
          <ac:chgData name="Swanette Salazar" userId="S::salazarsw_familyserviceri.org#ext#@rigov.onmicrosoft.com::f196b7be-2022-43d6-89ad-976beced9642" providerId="AD" clId="Web-{9DEC6082-1412-D0C7-7A74-0BCFDD0EEB01}" dt="2024-11-25T13:08:41.008" v="464"/>
          <ac:picMkLst>
            <pc:docMk/>
            <pc:sldMk cId="1555299950" sldId="329"/>
            <ac:picMk id="7" creationId="{DA0086FD-F39D-2654-27D0-80A4F4A0C5A9}"/>
          </ac:picMkLst>
        </pc:picChg>
        <pc:picChg chg="add mod">
          <ac:chgData name="Swanette Salazar" userId="S::salazarsw_familyserviceri.org#ext#@rigov.onmicrosoft.com::f196b7be-2022-43d6-89ad-976beced9642" providerId="AD" clId="Web-{9DEC6082-1412-D0C7-7A74-0BCFDD0EEB01}" dt="2024-11-25T15:00:53.755" v="1102" actId="1076"/>
          <ac:picMkLst>
            <pc:docMk/>
            <pc:sldMk cId="1555299950" sldId="329"/>
            <ac:picMk id="7" creationId="{DE7F2FDB-AC43-A927-9BF4-60ED9F0FE53F}"/>
          </ac:picMkLst>
        </pc:picChg>
        <pc:picChg chg="del">
          <ac:chgData name="Swanette Salazar" userId="S::salazarsw_familyserviceri.org#ext#@rigov.onmicrosoft.com::f196b7be-2022-43d6-89ad-976beced9642" providerId="AD" clId="Web-{9DEC6082-1412-D0C7-7A74-0BCFDD0EEB01}" dt="2024-11-25T13:03:39.025" v="270"/>
          <ac:picMkLst>
            <pc:docMk/>
            <pc:sldMk cId="1555299950" sldId="329"/>
            <ac:picMk id="8" creationId="{5D4574E9-06B0-E7EC-9157-78AFB34AE863}"/>
          </ac:picMkLst>
        </pc:picChg>
        <pc:picChg chg="del">
          <ac:chgData name="Swanette Salazar" userId="S::salazarsw_familyserviceri.org#ext#@rigov.onmicrosoft.com::f196b7be-2022-43d6-89ad-976beced9642" providerId="AD" clId="Web-{9DEC6082-1412-D0C7-7A74-0BCFDD0EEB01}" dt="2024-11-25T13:03:37.947" v="269"/>
          <ac:picMkLst>
            <pc:docMk/>
            <pc:sldMk cId="1555299950" sldId="329"/>
            <ac:picMk id="9" creationId="{74920D02-390F-FCF0-1015-25832176F844}"/>
          </ac:picMkLst>
        </pc:picChg>
        <pc:picChg chg="del">
          <ac:chgData name="Swanette Salazar" userId="S::salazarsw_familyserviceri.org#ext#@rigov.onmicrosoft.com::f196b7be-2022-43d6-89ad-976beced9642" providerId="AD" clId="Web-{9DEC6082-1412-D0C7-7A74-0BCFDD0EEB01}" dt="2024-11-25T13:03:37.009" v="268"/>
          <ac:picMkLst>
            <pc:docMk/>
            <pc:sldMk cId="1555299950" sldId="329"/>
            <ac:picMk id="10" creationId="{DFECF746-1D72-0E7B-FC82-F8B6A7F4DC05}"/>
          </ac:picMkLst>
        </pc:picChg>
      </pc:sldChg>
      <pc:sldChg chg="modNotes">
        <pc:chgData name="Swanette Salazar" userId="S::salazarsw_familyserviceri.org#ext#@rigov.onmicrosoft.com::f196b7be-2022-43d6-89ad-976beced9642" providerId="AD" clId="Web-{9DEC6082-1412-D0C7-7A74-0BCFDD0EEB01}" dt="2024-11-25T12:53:22.528" v="128"/>
        <pc:sldMkLst>
          <pc:docMk/>
          <pc:sldMk cId="3141392203" sldId="330"/>
        </pc:sldMkLst>
      </pc:sldChg>
      <pc:sldChg chg="delSp modSp ord modNotes">
        <pc:chgData name="Swanette Salazar" userId="S::salazarsw_familyserviceri.org#ext#@rigov.onmicrosoft.com::f196b7be-2022-43d6-89ad-976beced9642" providerId="AD" clId="Web-{9DEC6082-1412-D0C7-7A74-0BCFDD0EEB01}" dt="2024-11-25T15:55:38.247" v="1785" actId="1076"/>
        <pc:sldMkLst>
          <pc:docMk/>
          <pc:sldMk cId="3436859029" sldId="331"/>
        </pc:sldMkLst>
        <pc:picChg chg="mod">
          <ac:chgData name="Swanette Salazar" userId="S::salazarsw_familyserviceri.org#ext#@rigov.onmicrosoft.com::f196b7be-2022-43d6-89ad-976beced9642" providerId="AD" clId="Web-{9DEC6082-1412-D0C7-7A74-0BCFDD0EEB01}" dt="2024-11-25T15:55:38.247" v="1785" actId="1076"/>
          <ac:picMkLst>
            <pc:docMk/>
            <pc:sldMk cId="3436859029" sldId="331"/>
            <ac:picMk id="3" creationId="{2C63B891-21D6-562E-D382-8DCCA3EC7357}"/>
          </ac:picMkLst>
        </pc:picChg>
        <pc:picChg chg="mod">
          <ac:chgData name="Swanette Salazar" userId="S::salazarsw_familyserviceri.org#ext#@rigov.onmicrosoft.com::f196b7be-2022-43d6-89ad-976beced9642" providerId="AD" clId="Web-{9DEC6082-1412-D0C7-7A74-0BCFDD0EEB01}" dt="2024-11-25T15:55:33.060" v="1782" actId="1076"/>
          <ac:picMkLst>
            <pc:docMk/>
            <pc:sldMk cId="3436859029" sldId="331"/>
            <ac:picMk id="6" creationId="{765BD962-2934-6173-B170-5A3A8EDA70E6}"/>
          </ac:picMkLst>
        </pc:picChg>
        <pc:picChg chg="del">
          <ac:chgData name="Swanette Salazar" userId="S::salazarsw_familyserviceri.org#ext#@rigov.onmicrosoft.com::f196b7be-2022-43d6-89ad-976beced9642" providerId="AD" clId="Web-{9DEC6082-1412-D0C7-7A74-0BCFDD0EEB01}" dt="2024-11-25T15:55:13.154" v="1777"/>
          <ac:picMkLst>
            <pc:docMk/>
            <pc:sldMk cId="3436859029" sldId="331"/>
            <ac:picMk id="8" creationId="{FA6C0B1D-88AE-CA8F-72BA-7513646F2C5B}"/>
          </ac:picMkLst>
        </pc:picChg>
        <pc:picChg chg="mod">
          <ac:chgData name="Swanette Salazar" userId="S::salazarsw_familyserviceri.org#ext#@rigov.onmicrosoft.com::f196b7be-2022-43d6-89ad-976beced9642" providerId="AD" clId="Web-{9DEC6082-1412-D0C7-7A74-0BCFDD0EEB01}" dt="2024-11-25T15:55:36.497" v="1784" actId="1076"/>
          <ac:picMkLst>
            <pc:docMk/>
            <pc:sldMk cId="3436859029" sldId="331"/>
            <ac:picMk id="13" creationId="{EDBFBDFF-88E4-88B1-BC00-8A348FA6EB53}"/>
          </ac:picMkLst>
        </pc:picChg>
      </pc:sldChg>
      <pc:sldChg chg="modSp add replId">
        <pc:chgData name="Swanette Salazar" userId="S::salazarsw_familyserviceri.org#ext#@rigov.onmicrosoft.com::f196b7be-2022-43d6-89ad-976beced9642" providerId="AD" clId="Web-{9DEC6082-1412-D0C7-7A74-0BCFDD0EEB01}" dt="2024-11-25T15:56:04.263" v="1786" actId="1076"/>
        <pc:sldMkLst>
          <pc:docMk/>
          <pc:sldMk cId="1039785287" sldId="332"/>
        </pc:sldMkLst>
        <pc:picChg chg="mod">
          <ac:chgData name="Swanette Salazar" userId="S::salazarsw_familyserviceri.org#ext#@rigov.onmicrosoft.com::f196b7be-2022-43d6-89ad-976beced9642" providerId="AD" clId="Web-{9DEC6082-1412-D0C7-7A74-0BCFDD0EEB01}" dt="2024-11-25T15:56:04.263" v="1786" actId="1076"/>
          <ac:picMkLst>
            <pc:docMk/>
            <pc:sldMk cId="1039785287" sldId="332"/>
            <ac:picMk id="9" creationId="{74920D02-390F-FCF0-1015-25832176F844}"/>
          </ac:picMkLst>
        </pc:picChg>
      </pc:sldChg>
      <pc:sldChg chg="addSp delSp modSp add del replId">
        <pc:chgData name="Swanette Salazar" userId="S::salazarsw_familyserviceri.org#ext#@rigov.onmicrosoft.com::f196b7be-2022-43d6-89ad-976beced9642" providerId="AD" clId="Web-{9DEC6082-1412-D0C7-7A74-0BCFDD0EEB01}" dt="2024-11-25T15:01:03.036" v="1104"/>
        <pc:sldMkLst>
          <pc:docMk/>
          <pc:sldMk cId="1164009026" sldId="333"/>
        </pc:sldMkLst>
        <pc:spChg chg="del">
          <ac:chgData name="Swanette Salazar" userId="S::salazarsw_familyserviceri.org#ext#@rigov.onmicrosoft.com::f196b7be-2022-43d6-89ad-976beced9642" providerId="AD" clId="Web-{9DEC6082-1412-D0C7-7A74-0BCFDD0EEB01}" dt="2024-11-25T13:08:34.023" v="463"/>
          <ac:spMkLst>
            <pc:docMk/>
            <pc:sldMk cId="1164009026" sldId="333"/>
            <ac:spMk id="11" creationId="{83A009C0-E7A4-8C67-F4B3-41C7E562D05C}"/>
          </ac:spMkLst>
        </pc:spChg>
        <pc:picChg chg="add del mod">
          <ac:chgData name="Swanette Salazar" userId="S::salazarsw_familyserviceri.org#ext#@rigov.onmicrosoft.com::f196b7be-2022-43d6-89ad-976beced9642" providerId="AD" clId="Web-{9DEC6082-1412-D0C7-7A74-0BCFDD0EEB01}" dt="2024-11-25T15:00:57.177" v="1103"/>
          <ac:picMkLst>
            <pc:docMk/>
            <pc:sldMk cId="1164009026" sldId="333"/>
            <ac:picMk id="2" creationId="{E6C466DD-119A-CA7E-1F11-AAE00E32B75E}"/>
          </ac:picMkLst>
        </pc:picChg>
        <pc:picChg chg="add mod">
          <ac:chgData name="Swanette Salazar" userId="S::salazarsw_familyserviceri.org#ext#@rigov.onmicrosoft.com::f196b7be-2022-43d6-89ad-976beced9642" providerId="AD" clId="Web-{9DEC6082-1412-D0C7-7A74-0BCFDD0EEB01}" dt="2024-11-25T13:16:16.646" v="886" actId="1076"/>
          <ac:picMkLst>
            <pc:docMk/>
            <pc:sldMk cId="1164009026" sldId="333"/>
            <ac:picMk id="3" creationId="{B0159517-CDBB-4249-297C-F2694C814B67}"/>
          </ac:picMkLst>
        </pc:picChg>
        <pc:picChg chg="add mod">
          <ac:chgData name="Swanette Salazar" userId="S::salazarsw_familyserviceri.org#ext#@rigov.onmicrosoft.com::f196b7be-2022-43d6-89ad-976beced9642" providerId="AD" clId="Web-{9DEC6082-1412-D0C7-7A74-0BCFDD0EEB01}" dt="2024-11-25T13:16:02.240" v="879" actId="1076"/>
          <ac:picMkLst>
            <pc:docMk/>
            <pc:sldMk cId="1164009026" sldId="333"/>
            <ac:picMk id="4" creationId="{A403A046-2973-5E10-5602-C1D20A7E6756}"/>
          </ac:picMkLst>
        </pc:picChg>
        <pc:picChg chg="del">
          <ac:chgData name="Swanette Salazar" userId="S::salazarsw_familyserviceri.org#ext#@rigov.onmicrosoft.com::f196b7be-2022-43d6-89ad-976beced9642" providerId="AD" clId="Web-{9DEC6082-1412-D0C7-7A74-0BCFDD0EEB01}" dt="2024-11-25T13:08:46.055" v="466"/>
          <ac:picMkLst>
            <pc:docMk/>
            <pc:sldMk cId="1164009026" sldId="333"/>
            <ac:picMk id="6" creationId="{6CFC191E-E5AA-E723-B9AA-47F7F019BE30}"/>
          </ac:picMkLst>
        </pc:picChg>
        <pc:picChg chg="del mod">
          <ac:chgData name="Swanette Salazar" userId="S::salazarsw_familyserviceri.org#ext#@rigov.onmicrosoft.com::f196b7be-2022-43d6-89ad-976beced9642" providerId="AD" clId="Web-{9DEC6082-1412-D0C7-7A74-0BCFDD0EEB01}" dt="2024-11-25T15:00:40.349" v="1099"/>
          <ac:picMkLst>
            <pc:docMk/>
            <pc:sldMk cId="1164009026" sldId="333"/>
            <ac:picMk id="7" creationId="{DA0086FD-F39D-2654-27D0-80A4F4A0C5A9}"/>
          </ac:picMkLst>
        </pc:picChg>
        <pc:picChg chg="add mod">
          <ac:chgData name="Swanette Salazar" userId="S::salazarsw_familyserviceri.org#ext#@rigov.onmicrosoft.com::f196b7be-2022-43d6-89ad-976beced9642" providerId="AD" clId="Web-{9DEC6082-1412-D0C7-7A74-0BCFDD0EEB01}" dt="2024-11-25T13:16:12.537" v="884" actId="1076"/>
          <ac:picMkLst>
            <pc:docMk/>
            <pc:sldMk cId="1164009026" sldId="333"/>
            <ac:picMk id="8" creationId="{57669D60-3EB0-F458-D367-ECBA3E4CFB7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A18BAA-C64F-4E95-8215-DD837884EE5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AE288D45-203E-4F27-A189-513D46919437}">
      <dgm:prSet/>
      <dgm:spPr/>
      <dgm:t>
        <a:bodyPr/>
        <a:lstStyle/>
        <a:p>
          <a:r>
            <a:rPr lang="en-US" b="1" baseline="0"/>
            <a:t>Conversations w/ RI Older Adult Champions &amp; Allies</a:t>
          </a:r>
          <a:endParaRPr lang="en-US"/>
        </a:p>
      </dgm:t>
    </dgm:pt>
    <dgm:pt modelId="{3EB19B76-3238-478C-B5FD-6E1A5F624A66}" type="parTrans" cxnId="{51AD0644-8AB6-4D05-962F-FFB09449A774}">
      <dgm:prSet/>
      <dgm:spPr/>
      <dgm:t>
        <a:bodyPr/>
        <a:lstStyle/>
        <a:p>
          <a:endParaRPr lang="en-US"/>
        </a:p>
      </dgm:t>
    </dgm:pt>
    <dgm:pt modelId="{43BC32E6-C169-467F-977D-0D907BCEEBDC}" type="sibTrans" cxnId="{51AD0644-8AB6-4D05-962F-FFB09449A774}">
      <dgm:prSet/>
      <dgm:spPr/>
      <dgm:t>
        <a:bodyPr/>
        <a:lstStyle/>
        <a:p>
          <a:endParaRPr lang="en-US"/>
        </a:p>
      </dgm:t>
    </dgm:pt>
    <dgm:pt modelId="{20DC086C-A5FD-4F16-B9B4-F1FB9D4201FB}" type="pres">
      <dgm:prSet presAssocID="{02A18BAA-C64F-4E95-8215-DD837884EE53}" presName="compositeShape" presStyleCnt="0">
        <dgm:presLayoutVars>
          <dgm:chMax val="7"/>
          <dgm:dir/>
          <dgm:resizeHandles val="exact"/>
        </dgm:presLayoutVars>
      </dgm:prSet>
      <dgm:spPr/>
    </dgm:pt>
    <dgm:pt modelId="{B1EC1898-E2B7-462C-9F8B-5783388464D1}" type="pres">
      <dgm:prSet presAssocID="{AE288D45-203E-4F27-A189-513D46919437}" presName="circ1TxSh" presStyleLbl="vennNode1" presStyleIdx="0" presStyleCnt="1"/>
      <dgm:spPr/>
    </dgm:pt>
  </dgm:ptLst>
  <dgm:cxnLst>
    <dgm:cxn modelId="{E73FDA60-CD8C-41E1-9E4A-8340E0BFE909}" type="presOf" srcId="{AE288D45-203E-4F27-A189-513D46919437}" destId="{B1EC1898-E2B7-462C-9F8B-5783388464D1}" srcOrd="0" destOrd="0" presId="urn:microsoft.com/office/officeart/2005/8/layout/venn1"/>
    <dgm:cxn modelId="{51AD0644-8AB6-4D05-962F-FFB09449A774}" srcId="{02A18BAA-C64F-4E95-8215-DD837884EE53}" destId="{AE288D45-203E-4F27-A189-513D46919437}" srcOrd="0" destOrd="0" parTransId="{3EB19B76-3238-478C-B5FD-6E1A5F624A66}" sibTransId="{43BC32E6-C169-467F-977D-0D907BCEEBDC}"/>
    <dgm:cxn modelId="{8DB04E6E-1FB5-4263-876C-9A4F5E9B2B8C}" type="presOf" srcId="{02A18BAA-C64F-4E95-8215-DD837884EE53}" destId="{20DC086C-A5FD-4F16-B9B4-F1FB9D4201FB}" srcOrd="0" destOrd="0" presId="urn:microsoft.com/office/officeart/2005/8/layout/venn1"/>
    <dgm:cxn modelId="{0318BDC2-4895-4108-B340-5860BEE7514C}" type="presParOf" srcId="{20DC086C-A5FD-4F16-B9B4-F1FB9D4201FB}" destId="{B1EC1898-E2B7-462C-9F8B-5783388464D1}"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C1898-E2B7-462C-9F8B-5783388464D1}">
      <dsp:nvSpPr>
        <dsp:cNvPr id="0" name=""/>
        <dsp:cNvSpPr/>
      </dsp:nvSpPr>
      <dsp:spPr>
        <a:xfrm>
          <a:off x="1433140" y="0"/>
          <a:ext cx="5173579" cy="51735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b="1" kern="1200" baseline="0"/>
            <a:t>Conversations w/ RI Older Adult Champions &amp; Allies</a:t>
          </a:r>
          <a:endParaRPr lang="en-US" sz="4400" kern="1200"/>
        </a:p>
      </dsp:txBody>
      <dsp:txXfrm>
        <a:off x="2190793" y="757653"/>
        <a:ext cx="3658273" cy="365827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AA970FB6-164E-0840-A35B-09E9F3D45F76}" type="datetimeyyyy">
              <a:rPr lang="en-US" smtClean="0"/>
              <a:t>2024</a:t>
            </a:fld>
            <a:endParaRPr lang="en-US"/>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420BD0AB-C59E-4A46-83D3-F07787446BA0}" type="slidenum">
              <a:rPr lang="en-US" smtClean="0"/>
              <a:t>‹#›</a:t>
            </a:fld>
            <a:endParaRPr lang="en-US"/>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gefriendlyri.org/about/our-work-group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oha.ri.gov/digiAGE" TargetMode="External"/><Relationship Id="rId4" Type="http://schemas.openxmlformats.org/officeDocument/2006/relationships/hyperlink" Target="https://oha.ri.gov/poin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ielderinfo.com/advocacy-assistan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nchwtc.tamhsc.edu/" TargetMode="External"/><Relationship Id="rId3" Type="http://schemas.openxmlformats.org/officeDocument/2006/relationships/hyperlink" Target="https://dioceseofprovidence.org/elder-services" TargetMode="External"/><Relationship Id="rId7" Type="http://schemas.openxmlformats.org/officeDocument/2006/relationships/hyperlink" Target="https://mhpsalud.org/community-health-worker-resources/older-adult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nhchc.org/research/publications/chws/training-chws/" TargetMode="External"/><Relationship Id="rId5" Type="http://schemas.openxmlformats.org/officeDocument/2006/relationships/hyperlink" Target="https://opengov.sos.ri.gov/OpenMeetingsPublic/OpenMeetingDashboard?subtopmenuId=201&amp;EntityID=1054" TargetMode="External"/><Relationship Id="rId4" Type="http://schemas.openxmlformats.org/officeDocument/2006/relationships/hyperlink" Target="https://www.train.org/main/course/1093802/detail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ealth.ri.gov/programs/detail.php?pgm_id=15667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99765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93130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171450" indent="-171450">
              <a:buFont typeface="Arial"/>
              <a:buChar char="•"/>
            </a:pPr>
            <a:r>
              <a:rPr lang="en-US"/>
              <a:t>https://www.artsforeverybody.org/providence-ri</a:t>
            </a:r>
          </a:p>
          <a:p>
            <a:pPr marL="171450" indent="-171450">
              <a:buFont typeface="Arial"/>
              <a:buChar char="•"/>
            </a:pPr>
            <a:r>
              <a:rPr lang="en-US"/>
              <a:t>The Providence project is a partnership between the Healthy Communities Office, Providence Housing Authority (PHA) and the Providence Department of Arts, Culture, and Tourism. The team has created artist residencies at PHA sites. As part of their residency, participating artists are engaging residents in arts activities and work alongside embedded community health workers (CHWs) to better understand the wellness goals of residents. CHWs will connect residents to available City/community resources, and the artists co-create with residents and design a culminating artwork or performance at each site. The process is focusing on healing, social connectedness, self-discovery and home.</a:t>
            </a:r>
            <a:endParaRPr lang="en-US">
              <a:cs typeface="Calibri" panose="020F0502020204030204"/>
            </a:endParaRPr>
          </a:p>
          <a:p>
            <a:pPr marL="171450" indent="-171450">
              <a:buFont typeface="Arial"/>
              <a:buChar char="•"/>
            </a:pPr>
            <a:r>
              <a:rPr lang="en-US"/>
              <a:t>National Arts for </a:t>
            </a:r>
            <a:r>
              <a:rPr lang="en-US" err="1"/>
              <a:t>EveryBody</a:t>
            </a:r>
            <a:r>
              <a:rPr lang="en-US"/>
              <a:t> Campaign aims to show how arts participation is good for both physical and mental health.</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231659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171450" indent="-171450">
              <a:buFont typeface="Arial"/>
              <a:buChar char="•"/>
            </a:pPr>
            <a:endParaRPr lang="en-US">
              <a:cs typeface="Calibri"/>
            </a:endParaRPr>
          </a:p>
          <a:p>
            <a:pPr marL="171450" indent="-171450">
              <a:buFont typeface="Arial"/>
              <a:buChar char="•"/>
            </a:pPr>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259955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171450" indent="-171450">
              <a:buFont typeface="Arial"/>
              <a:buChar char="•"/>
            </a:pPr>
            <a:r>
              <a:rPr lang="en-US"/>
              <a:t>https://chwari.org/walking-group-for-cranston-residents/</a:t>
            </a:r>
          </a:p>
          <a:p>
            <a:pPr marL="171450" indent="-171450">
              <a:buFont typeface="Arial"/>
              <a:buChar char="•"/>
            </a:pPr>
            <a:r>
              <a:rPr lang="en-US">
                <a:cs typeface="Calibri"/>
              </a:rPr>
              <a:t>Sal created this need because he saw that the elderly population needed to exercise but had no one to do it with, so he created a walking group that has evolved into a community walk</a:t>
            </a:r>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1985696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171450" indent="-171450">
              <a:buFont typeface="Arial"/>
              <a:buChar char="•"/>
            </a:pPr>
            <a:r>
              <a:rPr lang="en-US">
                <a:hlinkClick r:id="rId3"/>
              </a:rPr>
              <a:t>https://agefriendlyri.org/about/our-work-groups/</a:t>
            </a:r>
            <a:r>
              <a:rPr lang="en-US"/>
              <a:t> - sign up for newsletter</a:t>
            </a:r>
            <a:endParaRPr lang="en-US">
              <a:cs typeface="Calibri"/>
            </a:endParaRPr>
          </a:p>
          <a:p>
            <a:pPr marL="171450" indent="-171450">
              <a:buFont typeface="Arial"/>
              <a:buChar char="•"/>
            </a:pPr>
            <a:r>
              <a:rPr lang="en-US"/>
              <a:t>https://www.rimeals.org/</a:t>
            </a:r>
            <a:endParaRPr lang="en-US">
              <a:cs typeface="Calibri"/>
            </a:endParaRPr>
          </a:p>
          <a:p>
            <a:pPr marL="171450" indent="-171450">
              <a:buFont typeface="Arial"/>
              <a:buChar char="•"/>
            </a:pPr>
            <a:r>
              <a:rPr lang="en-US"/>
              <a:t>https://prideinagingri.org/who-we-are</a:t>
            </a:r>
            <a:endParaRPr lang="en-US">
              <a:cs typeface="Calibri"/>
            </a:endParaRPr>
          </a:p>
          <a:p>
            <a:pPr marL="171450" indent="-171450">
              <a:buFont typeface="Arial,Sans-Serif"/>
              <a:buChar char="•"/>
            </a:pPr>
            <a:r>
              <a:rPr lang="en-US">
                <a:hlinkClick r:id="rId4"/>
              </a:rPr>
              <a:t>https://oha.ri.gov/point</a:t>
            </a:r>
            <a:endParaRPr lang="en-US"/>
          </a:p>
          <a:p>
            <a:pPr marL="171450" indent="-171450">
              <a:buFont typeface="Arial,Sans-Serif"/>
              <a:buChar char="•"/>
            </a:pPr>
            <a:r>
              <a:rPr lang="en-US">
                <a:hlinkClick r:id="rId5"/>
              </a:rPr>
              <a:t>https://oha.ri.gov/digiAGE</a:t>
            </a:r>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756713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171450" indent="-171450">
              <a:buFont typeface="Arial"/>
              <a:buChar char="•"/>
            </a:pPr>
            <a:r>
              <a:rPr lang="en-US"/>
              <a:t>https://eohhs.ri.gov/sites/g/files/xkgbur226/files/Portals/0/Uploads/Documents/NEMT/FAQ-Elderly-Transportation-Program-2019-01-02.pdf</a:t>
            </a:r>
          </a:p>
          <a:p>
            <a:pPr marL="171450" indent="-171450">
              <a:buFont typeface="Arial"/>
              <a:buChar char="•"/>
            </a:pPr>
            <a:r>
              <a:rPr lang="en-US"/>
              <a:t>https://www.ripta.com/reducedfare/</a:t>
            </a:r>
          </a:p>
          <a:p>
            <a:pPr marL="171450" indent="-171450">
              <a:buFont typeface="Arial"/>
              <a:buChar char="•"/>
            </a:pPr>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618327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171450" indent="-171450">
              <a:buFont typeface="Arial,Sans-Serif"/>
              <a:buChar char="•"/>
            </a:pPr>
            <a:r>
              <a:rPr lang="en-US">
                <a:hlinkClick r:id="rId3"/>
              </a:rPr>
              <a:t>https://rielderinfo.com/advocacy-assistance/</a:t>
            </a:r>
            <a:endParaRPr lang="en-US"/>
          </a:p>
          <a:p>
            <a:pPr marL="171450" indent="-171450">
              <a:buFont typeface="Arial"/>
              <a:buChar char="•"/>
            </a:pPr>
            <a:r>
              <a:rPr lang="en-US"/>
              <a:t>https://web.uri.edu/olli/programs/fall-2024/</a:t>
            </a:r>
            <a:endParaRPr lang="en-US">
              <a:cs typeface="Calibri" panose="020F0502020204030204"/>
            </a:endParaRPr>
          </a:p>
          <a:p>
            <a:pPr marL="171450" indent="-171450">
              <a:buFont typeface="Arial"/>
              <a:buChar char="•"/>
            </a:pPr>
            <a:r>
              <a:rPr lang="en-US"/>
              <a:t>https://dioceseofprovidence.org/elder-services</a:t>
            </a:r>
            <a:endParaRPr lang="en-US">
              <a:cs typeface="Calibri" panose="020F0502020204030204"/>
            </a:endParaRPr>
          </a:p>
          <a:p>
            <a:pPr marL="171450" indent="-171450">
              <a:buFont typeface="Arial"/>
              <a:buChar char="•"/>
            </a:pPr>
            <a:r>
              <a:rPr lang="en-US"/>
              <a:t>https://www.cdc.gov/physical-activity-basics/guidelines/older-adults.html</a:t>
            </a:r>
            <a:endParaRPr lang="en-US">
              <a:cs typeface="Calibri" panose="020F0502020204030204"/>
            </a:endParaRPr>
          </a:p>
          <a:p>
            <a:pPr marL="171450" indent="-171450">
              <a:buFont typeface="Arial"/>
              <a:buChar char="•"/>
            </a:pPr>
            <a:r>
              <a:rPr lang="en-US"/>
              <a:t>https://www.aarp.org/caregiving/</a:t>
            </a:r>
          </a:p>
          <a:p>
            <a:pPr marL="171450" indent="-171450">
              <a:buFont typeface="Arial"/>
              <a:buChar char="•"/>
            </a:pPr>
            <a:endParaRPr lang="en-US">
              <a:cs typeface="Calibri" panose="020F0502020204030204"/>
            </a:endParaRPr>
          </a:p>
          <a:p>
            <a:pPr marL="171450" indent="-171450">
              <a:buFont typeface="Arial"/>
              <a:buChar char="•"/>
            </a:pP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1498068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984541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171450" indent="-171450">
              <a:buFont typeface="Arial"/>
              <a:buChar char="•"/>
            </a:pPr>
            <a:r>
              <a:rPr lang="en-US"/>
              <a:t>https://agefriendlyri.org/about/our-work-groups/</a:t>
            </a:r>
          </a:p>
          <a:p>
            <a:pPr marL="171450" indent="-171450">
              <a:buFont typeface="Arial"/>
              <a:buChar char="•"/>
            </a:pPr>
            <a:r>
              <a:rPr lang="en-US">
                <a:hlinkClick r:id="rId3"/>
              </a:rPr>
              <a:t>https://dioceseofprovidence.org/elder-services</a:t>
            </a:r>
            <a:endParaRPr lang="en-US"/>
          </a:p>
          <a:p>
            <a:pPr marL="171450" indent="-171450">
              <a:buFont typeface="Arial"/>
              <a:buChar char="•"/>
            </a:pPr>
            <a:r>
              <a:rPr lang="en-US">
                <a:hlinkClick r:id="rId4"/>
              </a:rPr>
              <a:t>https://www.train.org/main/course/1093802/details</a:t>
            </a:r>
            <a:endParaRPr lang="en-US"/>
          </a:p>
          <a:p>
            <a:pPr marL="171450" indent="-171450">
              <a:buFont typeface="Arial"/>
              <a:buChar char="•"/>
            </a:pPr>
            <a:r>
              <a:rPr lang="en-US">
                <a:hlinkClick r:id="rId5"/>
              </a:rPr>
              <a:t>https://opengov.sos.ri.gov/OpenMeetingsPublic/OpenMeetingDashboard?subtopmenuId=201&amp;EntityID=1054</a:t>
            </a:r>
            <a:r>
              <a:rPr lang="en-US"/>
              <a:t>  </a:t>
            </a:r>
          </a:p>
          <a:p>
            <a:pPr marL="171450" indent="-171450">
              <a:buFont typeface="Arial"/>
              <a:buChar char="•"/>
            </a:pPr>
            <a:r>
              <a:rPr lang="en-US">
                <a:hlinkClick r:id="rId6"/>
              </a:rPr>
              <a:t>https://nhchc.org/research/publications/chws/training-chws/</a:t>
            </a:r>
            <a:endParaRPr lang="en-US"/>
          </a:p>
          <a:p>
            <a:pPr marL="171450" indent="-171450">
              <a:buFont typeface="Arial"/>
              <a:buChar char="•"/>
            </a:pPr>
            <a:r>
              <a:rPr lang="en-US">
                <a:hlinkClick r:id="rId7"/>
              </a:rPr>
              <a:t>https://mhpsalud.org/community-health-worker-resources/older-adults/</a:t>
            </a:r>
            <a:r>
              <a:rPr lang="en-US"/>
              <a:t>  </a:t>
            </a:r>
            <a:endParaRPr lang="en-US">
              <a:cs typeface="Calibri"/>
            </a:endParaRPr>
          </a:p>
          <a:p>
            <a:pPr marL="171450" indent="-171450">
              <a:buFont typeface="Arial"/>
              <a:buChar char="•"/>
            </a:pPr>
            <a:r>
              <a:rPr lang="en-US">
                <a:hlinkClick r:id="rId8"/>
              </a:rPr>
              <a:t>https://nchwtc.tamhsc.edu/</a:t>
            </a:r>
            <a:endParaRPr lang="en-US"/>
          </a:p>
          <a:p>
            <a:pPr marL="171450" indent="-171450">
              <a:buFont typeface="Arial"/>
              <a:buChar char="•"/>
            </a:pPr>
            <a:r>
              <a:rPr lang="en-US">
                <a:hlinkClick r:id="rId5"/>
              </a:rPr>
              <a:t>https://opengov.sos.ri.gov/OpenMeetingsPublic/OpenMeetingDashboard?subtopmenuId=201&amp;EntityID=1054</a:t>
            </a:r>
            <a:r>
              <a:rPr lang="en-US"/>
              <a:t>    </a:t>
            </a:r>
            <a:endParaRPr lang="en-US">
              <a:cs typeface="Calibri"/>
            </a:endParaRPr>
          </a:p>
          <a:p>
            <a:endParaRPr lang="en-US">
              <a:cs typeface="Calibri"/>
            </a:endParaRPr>
          </a:p>
        </p:txBody>
      </p:sp>
    </p:spTree>
    <p:extLst>
      <p:ext uri="{BB962C8B-B14F-4D97-AF65-F5344CB8AC3E}">
        <p14:creationId xmlns:p14="http://schemas.microsoft.com/office/powerpoint/2010/main" val="3047668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9313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58773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algn="ctr" rtl="0">
              <a:spcBef>
                <a:spcPts val="0"/>
              </a:spcBef>
              <a:spcAft>
                <a:spcPts val="0"/>
              </a:spcAft>
            </a:pPr>
            <a:endParaRPr lang="en-US" sz="1500" b="0" i="0" u="none" strike="noStrike">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29493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649742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cs typeface="Calibri" panose="020F0502020204030204"/>
              </a:rPr>
              <a:t>Gerry can take this slide. We can also invite any guest from RIDOH to speak.</a:t>
            </a:r>
          </a:p>
          <a:p>
            <a:pPr marL="171450" indent="-171450">
              <a:buFont typeface="Arial"/>
              <a:buChar char="•"/>
            </a:pPr>
            <a:r>
              <a:rPr lang="en-US"/>
              <a:t>Alzheimer's Disease and Related Disorders Program: Reduce the health and economic burden associated with Alzheimer’s disease and related disorders by monitoring the burden of Alzheimer’s in Rhode Island, educating individuals and their families on the prevention, diagnosis, and treatment of Alzheimer’s disease, and improving the quality of care, education, and support.</a:t>
            </a:r>
            <a:br>
              <a:rPr lang="en-US">
                <a:cs typeface="+mn-lt"/>
              </a:rPr>
            </a:br>
            <a:r>
              <a:rPr lang="en-US"/>
              <a:t> </a:t>
            </a:r>
            <a:r>
              <a:rPr lang="en-US">
                <a:hlinkClick r:id="rId3"/>
              </a:rPr>
              <a:t>https://health.ri.gov/programs/detail.php?pgm_id=156674</a:t>
            </a:r>
            <a:r>
              <a:rPr lang="en-US"/>
              <a:t> </a:t>
            </a:r>
            <a:endParaRPr lang="en-US">
              <a:cs typeface="Calibri" panose="020F0502020204030204"/>
            </a:endParaRPr>
          </a:p>
          <a:p>
            <a:pPr marL="171450" indent="-171450">
              <a:buFont typeface="Arial"/>
              <a:buChar char="•"/>
            </a:pPr>
            <a:endParaRPr lang="en-US">
              <a:cs typeface="Calibri" panose="020F0502020204030204"/>
            </a:endParaRPr>
          </a:p>
          <a:p>
            <a:pPr marL="171450" indent="-171450">
              <a:buFont typeface="Arial"/>
              <a:buChar char="•"/>
            </a:pPr>
            <a:r>
              <a:rPr lang="en-US"/>
              <a:t>Community Health Network: Connects patients with evidence-based chronic disease self-management and prevention programs.</a:t>
            </a:r>
            <a:br>
              <a:rPr lang="en-US">
                <a:cs typeface="+mn-lt"/>
              </a:rPr>
            </a:br>
            <a:r>
              <a:rPr lang="en-US"/>
              <a:t>https://health.ri.gov/programs/detail.php?pgm_id=1119 </a:t>
            </a:r>
            <a:endParaRPr lang="en-US">
              <a:cs typeface="Calibri"/>
            </a:endParaRPr>
          </a:p>
          <a:p>
            <a:pPr marL="171450" indent="-171450">
              <a:buFont typeface="Arial"/>
              <a:buChar char="•"/>
            </a:pPr>
            <a:endParaRPr lang="en-US"/>
          </a:p>
          <a:p>
            <a:pPr marL="171450" indent="-171450">
              <a:buFont typeface="Arial"/>
              <a:buChar char="•"/>
            </a:pPr>
            <a:r>
              <a:rPr lang="en-US"/>
              <a:t>Healthy Eating and Active Living (HEAL): To advance health equity for healthy eating and active living by collaboratively working with partners to improve policy, system, and environmental changes.</a:t>
            </a:r>
            <a:br>
              <a:rPr lang="en-US">
                <a:cs typeface="+mn-lt"/>
              </a:rPr>
            </a:br>
            <a:r>
              <a:rPr lang="en-US"/>
              <a:t>https://health.ri.gov/programs/detail.php?pgm_id=156699</a:t>
            </a:r>
            <a:endParaRPr lang="en-US">
              <a:cs typeface="Calibri" panose="020F0502020204030204"/>
            </a:endParaRPr>
          </a:p>
          <a:p>
            <a:pPr marL="171450" indent="-171450">
              <a:buFont typeface="Arial"/>
              <a:buChar char="•"/>
            </a:pPr>
            <a:endParaRPr lang="en-US">
              <a:cs typeface="Calibri" panose="020F0502020204030204"/>
            </a:endParaRPr>
          </a:p>
          <a:p>
            <a:pPr marL="171450" indent="-171450">
              <a:buFont typeface="Arial"/>
              <a:buChar char="•"/>
            </a:pP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2910034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997654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58773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068653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8766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a:t>Click to add title</a:t>
            </a:r>
          </a:p>
        </p:txBody>
      </p:sp>
    </p:spTree>
    <p:extLst>
      <p:ext uri="{BB962C8B-B14F-4D97-AF65-F5344CB8AC3E}">
        <p14:creationId xmlns:p14="http://schemas.microsoft.com/office/powerpoint/2010/main" val="2631799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0395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Tree>
    <p:extLst>
      <p:ext uri="{BB962C8B-B14F-4D97-AF65-F5344CB8AC3E}">
        <p14:creationId xmlns:p14="http://schemas.microsoft.com/office/powerpoint/2010/main" val="2586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750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37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p:txBody>
          <a:bodyPr anchor="ctr" anchorCtr="0"/>
          <a:lstStyle/>
          <a:p>
            <a:r>
              <a:rPr lang="en-US"/>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7186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8118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0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Tree>
    <p:extLst>
      <p:ext uri="{BB962C8B-B14F-4D97-AF65-F5344CB8AC3E}">
        <p14:creationId xmlns:p14="http://schemas.microsoft.com/office/powerpoint/2010/main" val="223467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add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3396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43318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5285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311629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1836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r>
              <a:rPr lang="en-US"/>
              <a:t>Click to edit Master title style</a:t>
            </a:r>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r>
              <a:rPr lang="en-US"/>
              <a:t>Click icon to add picture</a:t>
            </a:r>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0710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0" r:id="rId3"/>
    <p:sldLayoutId id="2147483653" r:id="rId4"/>
    <p:sldLayoutId id="2147483668" r:id="rId5"/>
    <p:sldLayoutId id="2147483685" r:id="rId6"/>
    <p:sldLayoutId id="2147483686" r:id="rId7"/>
    <p:sldLayoutId id="2147483687" r:id="rId8"/>
    <p:sldLayoutId id="2147483688" r:id="rId9"/>
    <p:sldLayoutId id="2147483689" r:id="rId10"/>
    <p:sldLayoutId id="2147483691" r:id="rId11"/>
    <p:sldLayoutId id="2147483692" r:id="rId12"/>
    <p:sldLayoutId id="2147483676" r:id="rId13"/>
    <p:sldLayoutId id="2147483656" r:id="rId14"/>
    <p:sldLayoutId id="2147483657" r:id="rId15"/>
    <p:sldLayoutId id="2147483658" r:id="rId16"/>
    <p:sldLayoutId id="2147483659" r:id="rId17"/>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hyperlink" Target="https://webserver.rilegislature.gov/BillText24/SenateText24/S2121.pdf"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hyperlink" Target="https://www.ncoa.org/article/evidence-based-program-tai-ji-quan-moving-for-better-balance/" TargetMode="External"/><Relationship Id="rId4" Type="http://schemas.openxmlformats.org/officeDocument/2006/relationships/hyperlink" Target="https://www.ncoa.org/article/evidence-based-program-a-matter-of-balanc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FF65-A536-F639-8591-ED024C223308}"/>
              </a:ext>
            </a:extLst>
          </p:cNvPr>
          <p:cNvSpPr>
            <a:spLocks noGrp="1"/>
          </p:cNvSpPr>
          <p:nvPr>
            <p:ph type="ctrTitle"/>
          </p:nvPr>
        </p:nvSpPr>
        <p:spPr>
          <a:xfrm>
            <a:off x="2654399" y="-142068"/>
            <a:ext cx="6896116" cy="2142573"/>
          </a:xfrm>
        </p:spPr>
        <p:txBody>
          <a:bodyPr anchor="ctr"/>
          <a:lstStyle/>
          <a:p>
            <a:r>
              <a:rPr lang="en-US"/>
              <a:t>RI CHW Voices</a:t>
            </a:r>
            <a:br>
              <a:rPr lang="en-US"/>
            </a:br>
            <a:br>
              <a:rPr lang="en-US"/>
            </a:br>
            <a:r>
              <a:rPr lang="en-US"/>
              <a:t>	</a:t>
            </a:r>
            <a:r>
              <a:rPr lang="en-US" err="1"/>
              <a:t>november</a:t>
            </a:r>
            <a:r>
              <a:rPr lang="en-US"/>
              <a:t> 25 2024</a:t>
            </a:r>
          </a:p>
        </p:txBody>
      </p:sp>
      <p:pic>
        <p:nvPicPr>
          <p:cNvPr id="3" name="Picture 2">
            <a:extLst>
              <a:ext uri="{FF2B5EF4-FFF2-40B4-BE49-F238E27FC236}">
                <a16:creationId xmlns:a16="http://schemas.microsoft.com/office/drawing/2014/main" id="{48954EC8-4B34-4664-C33F-95575E7381EF}"/>
              </a:ext>
            </a:extLst>
          </p:cNvPr>
          <p:cNvPicPr>
            <a:picLocks noChangeAspect="1"/>
          </p:cNvPicPr>
          <p:nvPr/>
        </p:nvPicPr>
        <p:blipFill rotWithShape="1">
          <a:blip r:embed="rId3"/>
          <a:srcRect t="14019" b="14209"/>
          <a:stretch/>
        </p:blipFill>
        <p:spPr>
          <a:xfrm>
            <a:off x="3099731" y="2013047"/>
            <a:ext cx="6014949" cy="3773158"/>
          </a:xfrm>
          <a:prstGeom prst="rect">
            <a:avLst/>
          </a:prstGeom>
        </p:spPr>
      </p:pic>
    </p:spTree>
    <p:extLst>
      <p:ext uri="{BB962C8B-B14F-4D97-AF65-F5344CB8AC3E}">
        <p14:creationId xmlns:p14="http://schemas.microsoft.com/office/powerpoint/2010/main" val="220243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22C5-0C9E-B582-A8FE-B45E70A01E7F}"/>
              </a:ext>
            </a:extLst>
          </p:cNvPr>
          <p:cNvSpPr>
            <a:spLocks noGrp="1"/>
          </p:cNvSpPr>
          <p:nvPr>
            <p:ph type="title"/>
          </p:nvPr>
        </p:nvSpPr>
        <p:spPr>
          <a:xfrm>
            <a:off x="4280834" y="469444"/>
            <a:ext cx="7043617" cy="2520217"/>
          </a:xfrm>
        </p:spPr>
        <p:txBody>
          <a:bodyPr anchor="b">
            <a:normAutofit/>
          </a:bodyPr>
          <a:lstStyle/>
          <a:p>
            <a:r>
              <a:rPr lang="en-US"/>
              <a:t>Thank </a:t>
            </a:r>
            <a:br>
              <a:rPr lang="en-US"/>
            </a:br>
            <a:r>
              <a:rPr lang="en-US"/>
              <a:t>you</a:t>
            </a:r>
          </a:p>
        </p:txBody>
      </p:sp>
      <p:sp>
        <p:nvSpPr>
          <p:cNvPr id="8" name="Slide Number Placeholder 2">
            <a:extLst>
              <a:ext uri="{FF2B5EF4-FFF2-40B4-BE49-F238E27FC236}">
                <a16:creationId xmlns:a16="http://schemas.microsoft.com/office/drawing/2014/main" id="{73D6E3D9-0659-6178-47B4-B985DC441A92}"/>
              </a:ext>
            </a:extLst>
          </p:cNvPr>
          <p:cNvSpPr>
            <a:spLocks noGrp="1"/>
          </p:cNvSpPr>
          <p:nvPr>
            <p:ph type="sldNum" sz="quarter" idx="10"/>
          </p:nvPr>
        </p:nvSpPr>
        <p:spPr>
          <a:xfrm>
            <a:off x="10438475" y="457199"/>
            <a:ext cx="987552" cy="471489"/>
          </a:xfrm>
        </p:spPr>
        <p:txBody>
          <a:bodyPr/>
          <a:lstStyle/>
          <a:p>
            <a:pPr>
              <a:spcAft>
                <a:spcPts val="600"/>
              </a:spcAft>
            </a:pPr>
            <a:fld id="{48F63A3B-78C7-47BE-AE5E-E10140E04643}" type="slidenum">
              <a:rPr lang="en-US" smtClean="0"/>
              <a:pPr>
                <a:spcAft>
                  <a:spcPts val="600"/>
                </a:spcAft>
              </a:pPr>
              <a:t>10</a:t>
            </a:fld>
            <a:endParaRPr lang="en-US"/>
          </a:p>
        </p:txBody>
      </p:sp>
      <p:sp>
        <p:nvSpPr>
          <p:cNvPr id="3" name="Subtitle 2">
            <a:extLst>
              <a:ext uri="{FF2B5EF4-FFF2-40B4-BE49-F238E27FC236}">
                <a16:creationId xmlns:a16="http://schemas.microsoft.com/office/drawing/2014/main" id="{D8B5CEF2-E667-BBB5-2EA6-C06F93B6DE12}"/>
              </a:ext>
            </a:extLst>
          </p:cNvPr>
          <p:cNvSpPr>
            <a:spLocks noGrp="1"/>
          </p:cNvSpPr>
          <p:nvPr>
            <p:ph idx="11"/>
          </p:nvPr>
        </p:nvSpPr>
        <p:spPr>
          <a:xfrm>
            <a:off x="4364808" y="3808750"/>
            <a:ext cx="7043618" cy="2233233"/>
          </a:xfrm>
        </p:spPr>
        <p:txBody>
          <a:bodyPr>
            <a:normAutofit/>
          </a:bodyPr>
          <a:lstStyle/>
          <a:p>
            <a:pPr>
              <a:spcAft>
                <a:spcPts val="600"/>
              </a:spcAft>
            </a:pPr>
            <a:r>
              <a:rPr lang="en-US" b="0" i="0">
                <a:effectLst/>
              </a:rPr>
              <a:t>Alisha Bertrand BS,(She, her)</a:t>
            </a:r>
            <a:br>
              <a:rPr lang="en-US" b="0" i="0">
                <a:effectLst/>
              </a:rPr>
            </a:br>
            <a:r>
              <a:rPr lang="en-US" b="0" i="0">
                <a:effectLst/>
              </a:rPr>
              <a:t>Lead Health &amp;VOCA Advocate </a:t>
            </a:r>
            <a:br>
              <a:rPr lang="en-US" b="0" i="0">
                <a:effectLst/>
              </a:rPr>
            </a:br>
            <a:r>
              <a:rPr lang="en-US" b="0" i="0">
                <a:effectLst/>
              </a:rPr>
              <a:t>East Bay Community Action Program</a:t>
            </a:r>
          </a:p>
          <a:p>
            <a:pPr>
              <a:spcAft>
                <a:spcPts val="600"/>
              </a:spcAft>
            </a:pPr>
            <a:r>
              <a:rPr lang="en-US" b="0" i="0">
                <a:effectLst/>
              </a:rPr>
              <a:t>Cell : 401-450-5517</a:t>
            </a:r>
            <a:br>
              <a:rPr lang="en-US" b="0" i="0">
                <a:effectLst/>
              </a:rPr>
            </a:br>
            <a:r>
              <a:rPr lang="en-US" b="0" i="0">
                <a:effectLst/>
              </a:rPr>
              <a:t>Work: 401-437-1000 extension 1009  </a:t>
            </a:r>
            <a:endParaRPr lang="en-US"/>
          </a:p>
        </p:txBody>
      </p:sp>
    </p:spTree>
    <p:extLst>
      <p:ext uri="{BB962C8B-B14F-4D97-AF65-F5344CB8AC3E}">
        <p14:creationId xmlns:p14="http://schemas.microsoft.com/office/powerpoint/2010/main" val="3567841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2D6F-EA2F-F979-5F2C-EE20EAE59E49}"/>
              </a:ext>
            </a:extLst>
          </p:cNvPr>
          <p:cNvSpPr>
            <a:spLocks noGrp="1"/>
          </p:cNvSpPr>
          <p:nvPr>
            <p:ph type="title"/>
          </p:nvPr>
        </p:nvSpPr>
        <p:spPr>
          <a:xfrm>
            <a:off x="3550554" y="126452"/>
            <a:ext cx="5102135" cy="1461968"/>
          </a:xfrm>
        </p:spPr>
        <p:txBody>
          <a:bodyPr/>
          <a:lstStyle/>
          <a:p>
            <a:r>
              <a:rPr lang="en-US"/>
              <a:t>Arts for every</a:t>
            </a:r>
            <a:br>
              <a:rPr lang="en-US"/>
            </a:br>
            <a:r>
              <a:rPr lang="en-US"/>
              <a:t>body project</a:t>
            </a:r>
          </a:p>
        </p:txBody>
      </p:sp>
      <p:sp>
        <p:nvSpPr>
          <p:cNvPr id="5" name="Slide Number Placeholder 4">
            <a:extLst>
              <a:ext uri="{FF2B5EF4-FFF2-40B4-BE49-F238E27FC236}">
                <a16:creationId xmlns:a16="http://schemas.microsoft.com/office/drawing/2014/main" id="{68B102A9-EA81-B3D9-57FB-489F87B85208}"/>
              </a:ext>
            </a:extLst>
          </p:cNvPr>
          <p:cNvSpPr>
            <a:spLocks noGrp="1"/>
          </p:cNvSpPr>
          <p:nvPr>
            <p:ph type="sldNum" sz="quarter" idx="12"/>
          </p:nvPr>
        </p:nvSpPr>
        <p:spPr/>
        <p:txBody>
          <a:bodyPr/>
          <a:lstStyle/>
          <a:p>
            <a:fld id="{48F63A3B-78C7-47BE-AE5E-E10140E04643}" type="slidenum">
              <a:rPr lang="en-US" smtClean="0"/>
              <a:pPr/>
              <a:t>11</a:t>
            </a:fld>
            <a:endParaRPr lang="en-US"/>
          </a:p>
        </p:txBody>
      </p:sp>
      <p:pic>
        <p:nvPicPr>
          <p:cNvPr id="8" name="Picture 7">
            <a:extLst>
              <a:ext uri="{FF2B5EF4-FFF2-40B4-BE49-F238E27FC236}">
                <a16:creationId xmlns:a16="http://schemas.microsoft.com/office/drawing/2014/main" id="{69EC74D2-CBCC-DED6-BAC5-9B5729B4C8AC}"/>
              </a:ext>
            </a:extLst>
          </p:cNvPr>
          <p:cNvPicPr>
            <a:picLocks noChangeAspect="1"/>
          </p:cNvPicPr>
          <p:nvPr/>
        </p:nvPicPr>
        <p:blipFill>
          <a:blip r:embed="rId3"/>
          <a:stretch>
            <a:fillRect/>
          </a:stretch>
        </p:blipFill>
        <p:spPr>
          <a:xfrm>
            <a:off x="334325" y="3651850"/>
            <a:ext cx="3040707" cy="2947359"/>
          </a:xfrm>
          <a:prstGeom prst="rect">
            <a:avLst/>
          </a:prstGeom>
        </p:spPr>
      </p:pic>
      <p:pic>
        <p:nvPicPr>
          <p:cNvPr id="9" name="Picture 8">
            <a:extLst>
              <a:ext uri="{FF2B5EF4-FFF2-40B4-BE49-F238E27FC236}">
                <a16:creationId xmlns:a16="http://schemas.microsoft.com/office/drawing/2014/main" id="{F85275FE-735C-ADFE-ECA5-2C2327033E3C}"/>
              </a:ext>
            </a:extLst>
          </p:cNvPr>
          <p:cNvPicPr>
            <a:picLocks noChangeAspect="1"/>
          </p:cNvPicPr>
          <p:nvPr/>
        </p:nvPicPr>
        <p:blipFill>
          <a:blip r:embed="rId4"/>
          <a:stretch>
            <a:fillRect/>
          </a:stretch>
        </p:blipFill>
        <p:spPr>
          <a:xfrm>
            <a:off x="8919000" y="3651849"/>
            <a:ext cx="3023548" cy="2918604"/>
          </a:xfrm>
          <a:prstGeom prst="rect">
            <a:avLst/>
          </a:prstGeom>
        </p:spPr>
      </p:pic>
      <p:pic>
        <p:nvPicPr>
          <p:cNvPr id="10" name="Picture 9">
            <a:extLst>
              <a:ext uri="{FF2B5EF4-FFF2-40B4-BE49-F238E27FC236}">
                <a16:creationId xmlns:a16="http://schemas.microsoft.com/office/drawing/2014/main" id="{D07F2011-BC67-2139-6B79-869B605F9597}"/>
              </a:ext>
            </a:extLst>
          </p:cNvPr>
          <p:cNvPicPr>
            <a:picLocks noChangeAspect="1"/>
          </p:cNvPicPr>
          <p:nvPr/>
        </p:nvPicPr>
        <p:blipFill>
          <a:blip r:embed="rId5"/>
          <a:stretch>
            <a:fillRect/>
          </a:stretch>
        </p:blipFill>
        <p:spPr>
          <a:xfrm>
            <a:off x="8920873" y="230038"/>
            <a:ext cx="2962291" cy="2961736"/>
          </a:xfrm>
          <a:prstGeom prst="rect">
            <a:avLst/>
          </a:prstGeom>
        </p:spPr>
      </p:pic>
      <p:pic>
        <p:nvPicPr>
          <p:cNvPr id="11" name="Picture 10">
            <a:extLst>
              <a:ext uri="{FF2B5EF4-FFF2-40B4-BE49-F238E27FC236}">
                <a16:creationId xmlns:a16="http://schemas.microsoft.com/office/drawing/2014/main" id="{B19F5D59-97AD-EA6F-CB3E-9F159D10E925}"/>
              </a:ext>
            </a:extLst>
          </p:cNvPr>
          <p:cNvPicPr>
            <a:picLocks noChangeAspect="1"/>
          </p:cNvPicPr>
          <p:nvPr/>
        </p:nvPicPr>
        <p:blipFill>
          <a:blip r:embed="rId6"/>
          <a:stretch>
            <a:fillRect/>
          </a:stretch>
        </p:blipFill>
        <p:spPr>
          <a:xfrm>
            <a:off x="333942" y="129396"/>
            <a:ext cx="2940833" cy="3378680"/>
          </a:xfrm>
          <a:prstGeom prst="rect">
            <a:avLst/>
          </a:prstGeom>
        </p:spPr>
      </p:pic>
      <p:pic>
        <p:nvPicPr>
          <p:cNvPr id="3" name="Picture 2" descr="20231205_112748.jpg">
            <a:extLst>
              <a:ext uri="{FF2B5EF4-FFF2-40B4-BE49-F238E27FC236}">
                <a16:creationId xmlns:a16="http://schemas.microsoft.com/office/drawing/2014/main" id="{A806F90F-7759-70AD-0124-52B558EA2100}"/>
              </a:ext>
            </a:extLst>
          </p:cNvPr>
          <p:cNvPicPr>
            <a:picLocks noChangeAspect="1"/>
          </p:cNvPicPr>
          <p:nvPr/>
        </p:nvPicPr>
        <p:blipFill>
          <a:blip r:embed="rId7"/>
          <a:stretch>
            <a:fillRect/>
          </a:stretch>
        </p:blipFill>
        <p:spPr>
          <a:xfrm>
            <a:off x="4595248" y="1714878"/>
            <a:ext cx="3014419" cy="2252956"/>
          </a:xfrm>
          <a:prstGeom prst="rect">
            <a:avLst/>
          </a:prstGeom>
        </p:spPr>
      </p:pic>
      <p:pic>
        <p:nvPicPr>
          <p:cNvPr id="4" name="Picture 3" descr="Carolina Carroll Tower.jpg">
            <a:extLst>
              <a:ext uri="{FF2B5EF4-FFF2-40B4-BE49-F238E27FC236}">
                <a16:creationId xmlns:a16="http://schemas.microsoft.com/office/drawing/2014/main" id="{82D562AB-3DFA-DD56-285A-D38842298CCC}"/>
              </a:ext>
            </a:extLst>
          </p:cNvPr>
          <p:cNvPicPr>
            <a:picLocks noChangeAspect="1"/>
          </p:cNvPicPr>
          <p:nvPr/>
        </p:nvPicPr>
        <p:blipFill>
          <a:blip r:embed="rId8"/>
          <a:stretch>
            <a:fillRect/>
          </a:stretch>
        </p:blipFill>
        <p:spPr>
          <a:xfrm>
            <a:off x="4595248" y="4310844"/>
            <a:ext cx="3014419" cy="2265872"/>
          </a:xfrm>
          <a:prstGeom prst="rect">
            <a:avLst/>
          </a:prstGeom>
        </p:spPr>
      </p:pic>
    </p:spTree>
    <p:extLst>
      <p:ext uri="{BB962C8B-B14F-4D97-AF65-F5344CB8AC3E}">
        <p14:creationId xmlns:p14="http://schemas.microsoft.com/office/powerpoint/2010/main" val="1747279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B102A9-EA81-B3D9-57FB-489F87B85208}"/>
              </a:ext>
            </a:extLst>
          </p:cNvPr>
          <p:cNvSpPr>
            <a:spLocks noGrp="1"/>
          </p:cNvSpPr>
          <p:nvPr>
            <p:ph type="sldNum" sz="quarter" idx="12"/>
          </p:nvPr>
        </p:nvSpPr>
        <p:spPr/>
        <p:txBody>
          <a:bodyPr/>
          <a:lstStyle/>
          <a:p>
            <a:fld id="{48F63A3B-78C7-47BE-AE5E-E10140E04643}" type="slidenum">
              <a:rPr lang="en-US" smtClean="0"/>
              <a:pPr/>
              <a:t>12</a:t>
            </a:fld>
            <a:endParaRPr lang="en-US"/>
          </a:p>
        </p:txBody>
      </p:sp>
      <p:sp>
        <p:nvSpPr>
          <p:cNvPr id="11" name="TextBox 10">
            <a:extLst>
              <a:ext uri="{FF2B5EF4-FFF2-40B4-BE49-F238E27FC236}">
                <a16:creationId xmlns:a16="http://schemas.microsoft.com/office/drawing/2014/main" id="{83A009C0-E7A4-8C67-F4B3-41C7E562D05C}"/>
              </a:ext>
            </a:extLst>
          </p:cNvPr>
          <p:cNvSpPr txBox="1"/>
          <p:nvPr/>
        </p:nvSpPr>
        <p:spPr>
          <a:xfrm>
            <a:off x="511226" y="126143"/>
            <a:ext cx="10912728" cy="2199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Sabon Next LT"/>
              </a:rPr>
              <a:t>Resident Service Coordinators at Wingate not only support their residents in navigating systems and addressing </a:t>
            </a:r>
            <a:r>
              <a:rPr lang="en-US" sz="2800" err="1">
                <a:cs typeface="Sabon Next LT"/>
              </a:rPr>
              <a:t>SDoH</a:t>
            </a:r>
            <a:r>
              <a:rPr lang="en-US" sz="2800">
                <a:cs typeface="Sabon Next LT"/>
              </a:rPr>
              <a:t> needs but they also create social environments to promote community and tackle social isolation.</a:t>
            </a:r>
          </a:p>
          <a:p>
            <a:pPr algn="ctr"/>
            <a:endParaRPr lang="en-US" sz="2400" u="sng">
              <a:cs typeface="Sabon Next LT"/>
            </a:endParaRPr>
          </a:p>
        </p:txBody>
      </p:sp>
      <p:pic>
        <p:nvPicPr>
          <p:cNvPr id="6" name="Picture 5" descr="Wingate Companies | LinkedIn">
            <a:extLst>
              <a:ext uri="{FF2B5EF4-FFF2-40B4-BE49-F238E27FC236}">
                <a16:creationId xmlns:a16="http://schemas.microsoft.com/office/drawing/2014/main" id="{6CFC191E-E5AA-E723-B9AA-47F7F019BE30}"/>
              </a:ext>
            </a:extLst>
          </p:cNvPr>
          <p:cNvPicPr>
            <a:picLocks noChangeAspect="1"/>
          </p:cNvPicPr>
          <p:nvPr/>
        </p:nvPicPr>
        <p:blipFill>
          <a:blip r:embed="rId3"/>
          <a:stretch>
            <a:fillRect/>
          </a:stretch>
        </p:blipFill>
        <p:spPr>
          <a:xfrm>
            <a:off x="8867236" y="3856726"/>
            <a:ext cx="2796396" cy="2681377"/>
          </a:xfrm>
          <a:prstGeom prst="rect">
            <a:avLst/>
          </a:prstGeom>
        </p:spPr>
      </p:pic>
      <p:sp>
        <p:nvSpPr>
          <p:cNvPr id="12" name="TextBox 11">
            <a:extLst>
              <a:ext uri="{FF2B5EF4-FFF2-40B4-BE49-F238E27FC236}">
                <a16:creationId xmlns:a16="http://schemas.microsoft.com/office/drawing/2014/main" id="{AC5A0803-7E2F-6779-6CD1-52DE4EFEAA7F}"/>
              </a:ext>
            </a:extLst>
          </p:cNvPr>
          <p:cNvSpPr txBox="1"/>
          <p:nvPr/>
        </p:nvSpPr>
        <p:spPr>
          <a:xfrm>
            <a:off x="311847" y="2325070"/>
            <a:ext cx="8551652"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cs typeface="Sabon Next LT"/>
              </a:rPr>
              <a:t>Strategies used by RSC at Wingate</a:t>
            </a:r>
          </a:p>
          <a:p>
            <a:pPr marL="342900" indent="-342900">
              <a:buFont typeface="Arial"/>
              <a:buChar char="•"/>
            </a:pPr>
            <a:r>
              <a:rPr lang="en-US" sz="2000">
                <a:cs typeface="Sabon Next LT"/>
              </a:rPr>
              <a:t>Made one of it's elderly/disabled building a food pantry to address food insecurity with  residents</a:t>
            </a:r>
          </a:p>
          <a:p>
            <a:pPr marL="342900" indent="-342900">
              <a:buFont typeface="Arial"/>
              <a:buChar char="•"/>
            </a:pPr>
            <a:r>
              <a:rPr lang="en-US" sz="2000">
                <a:cs typeface="Sabon Next LT"/>
              </a:rPr>
              <a:t>Made connections with community partners to receive donations ( example incontinence products)</a:t>
            </a:r>
          </a:p>
          <a:p>
            <a:pPr marL="342900" indent="-342900">
              <a:buFont typeface="Arial"/>
              <a:buChar char="•"/>
            </a:pPr>
            <a:r>
              <a:rPr lang="en-US" sz="2000">
                <a:cs typeface="Sabon Next LT"/>
              </a:rPr>
              <a:t>Monthly community gatherings including</a:t>
            </a:r>
          </a:p>
          <a:p>
            <a:pPr marL="800100" lvl="1" indent="-342900">
              <a:buFont typeface="Arial"/>
              <a:buChar char="•"/>
            </a:pPr>
            <a:r>
              <a:rPr lang="en-US" sz="2000">
                <a:cs typeface="Sabon Next LT"/>
              </a:rPr>
              <a:t>Holiday celebrations</a:t>
            </a:r>
          </a:p>
          <a:p>
            <a:pPr marL="800100" lvl="1" indent="-342900">
              <a:buFont typeface="Arial"/>
              <a:buChar char="•"/>
            </a:pPr>
            <a:r>
              <a:rPr lang="en-US" sz="2000">
                <a:cs typeface="Sabon Next LT"/>
              </a:rPr>
              <a:t>Exercise (Chair yoga w/ BCBS, Zumba, etc.)</a:t>
            </a:r>
          </a:p>
          <a:p>
            <a:pPr marL="800100" lvl="1" indent="-342900">
              <a:buFont typeface="Arial"/>
              <a:buChar char="•"/>
            </a:pPr>
            <a:r>
              <a:rPr lang="en-US" sz="2000">
                <a:cs typeface="Sabon Next LT"/>
              </a:rPr>
              <a:t>Invite in Community Partners</a:t>
            </a:r>
          </a:p>
          <a:p>
            <a:pPr marL="1257300" lvl="2" indent="-342900">
              <a:buFont typeface="Arial"/>
              <a:buChar char="•"/>
            </a:pPr>
            <a:r>
              <a:rPr lang="en-US" sz="2000">
                <a:cs typeface="Sabon Next LT"/>
              </a:rPr>
              <a:t>Health Insurance partners</a:t>
            </a:r>
          </a:p>
          <a:p>
            <a:pPr marL="1257300" lvl="2" indent="-342900">
              <a:buFont typeface="Arial"/>
              <a:buChar char="•"/>
            </a:pPr>
            <a:r>
              <a:rPr lang="en-US" sz="2000">
                <a:cs typeface="Sabon Next LT"/>
              </a:rPr>
              <a:t>Local faith leaders</a:t>
            </a:r>
          </a:p>
          <a:p>
            <a:pPr marL="1257300" lvl="2" indent="-342900">
              <a:buFont typeface="Arial"/>
              <a:buChar char="•"/>
            </a:pPr>
            <a:r>
              <a:rPr lang="en-US" sz="2000">
                <a:cs typeface="Sabon Next LT"/>
              </a:rPr>
              <a:t>Annual Fire Safety Prevention</a:t>
            </a:r>
          </a:p>
          <a:p>
            <a:pPr marL="1257300" lvl="2" indent="-342900">
              <a:buFont typeface="Arial"/>
              <a:buChar char="•"/>
            </a:pPr>
            <a:r>
              <a:rPr lang="en-US" sz="2000">
                <a:cs typeface="Sabon Next LT"/>
              </a:rPr>
              <a:t>Educational sessions </a:t>
            </a:r>
          </a:p>
          <a:p>
            <a:pPr marL="1257300" lvl="2" indent="-342900">
              <a:buFont typeface="Arial"/>
              <a:buChar char="•"/>
            </a:pPr>
            <a:r>
              <a:rPr lang="en-US" sz="2000">
                <a:cs typeface="Sabon Next LT"/>
              </a:rPr>
              <a:t>And more</a:t>
            </a:r>
          </a:p>
          <a:p>
            <a:pPr marL="800100" lvl="1" indent="-342900">
              <a:buFont typeface="Arial"/>
              <a:buChar char="•"/>
            </a:pPr>
            <a:endParaRPr lang="en-US" sz="2000">
              <a:cs typeface="Sabon Next LT"/>
            </a:endParaRPr>
          </a:p>
          <a:p>
            <a:pPr lvl="1"/>
            <a:endParaRPr lang="en-US" sz="2000">
              <a:cs typeface="Sabon Next LT"/>
            </a:endParaRPr>
          </a:p>
        </p:txBody>
      </p:sp>
      <p:pic>
        <p:nvPicPr>
          <p:cNvPr id="3" name="Picture 2">
            <a:extLst>
              <a:ext uri="{FF2B5EF4-FFF2-40B4-BE49-F238E27FC236}">
                <a16:creationId xmlns:a16="http://schemas.microsoft.com/office/drawing/2014/main" id="{BCF9897F-A5AE-5EC0-A023-8931DBBEE38C}"/>
              </a:ext>
            </a:extLst>
          </p:cNvPr>
          <p:cNvPicPr>
            <a:picLocks noChangeAspect="1"/>
          </p:cNvPicPr>
          <p:nvPr/>
        </p:nvPicPr>
        <p:blipFill>
          <a:blip r:embed="rId4"/>
          <a:stretch>
            <a:fillRect/>
          </a:stretch>
        </p:blipFill>
        <p:spPr>
          <a:xfrm>
            <a:off x="6679741" y="4030562"/>
            <a:ext cx="1636911" cy="2331033"/>
          </a:xfrm>
          <a:prstGeom prst="rect">
            <a:avLst/>
          </a:prstGeom>
        </p:spPr>
      </p:pic>
      <p:pic>
        <p:nvPicPr>
          <p:cNvPr id="7" name="Picture 6">
            <a:extLst>
              <a:ext uri="{FF2B5EF4-FFF2-40B4-BE49-F238E27FC236}">
                <a16:creationId xmlns:a16="http://schemas.microsoft.com/office/drawing/2014/main" id="{DE7F2FDB-AC43-A927-9BF4-60ED9F0FE53F}"/>
              </a:ext>
            </a:extLst>
          </p:cNvPr>
          <p:cNvPicPr>
            <a:picLocks noChangeAspect="1"/>
          </p:cNvPicPr>
          <p:nvPr/>
        </p:nvPicPr>
        <p:blipFill>
          <a:blip r:embed="rId5"/>
          <a:stretch>
            <a:fillRect/>
          </a:stretch>
        </p:blipFill>
        <p:spPr>
          <a:xfrm>
            <a:off x="8892243" y="1977260"/>
            <a:ext cx="2556382" cy="1881924"/>
          </a:xfrm>
          <a:prstGeom prst="rect">
            <a:avLst/>
          </a:prstGeom>
        </p:spPr>
      </p:pic>
    </p:spTree>
    <p:extLst>
      <p:ext uri="{BB962C8B-B14F-4D97-AF65-F5344CB8AC3E}">
        <p14:creationId xmlns:p14="http://schemas.microsoft.com/office/powerpoint/2010/main" val="1555299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B102A9-EA81-B3D9-57FB-489F87B85208}"/>
              </a:ext>
            </a:extLst>
          </p:cNvPr>
          <p:cNvSpPr>
            <a:spLocks noGrp="1"/>
          </p:cNvSpPr>
          <p:nvPr>
            <p:ph type="sldNum" sz="quarter" idx="12"/>
          </p:nvPr>
        </p:nvSpPr>
        <p:spPr/>
        <p:txBody>
          <a:bodyPr/>
          <a:lstStyle/>
          <a:p>
            <a:fld id="{48F63A3B-78C7-47BE-AE5E-E10140E04643}" type="slidenum">
              <a:rPr lang="en-US" smtClean="0"/>
              <a:pPr/>
              <a:t>13</a:t>
            </a:fld>
            <a:endParaRPr lang="en-US"/>
          </a:p>
        </p:txBody>
      </p:sp>
      <p:pic>
        <p:nvPicPr>
          <p:cNvPr id="3" name="Picture 2">
            <a:extLst>
              <a:ext uri="{FF2B5EF4-FFF2-40B4-BE49-F238E27FC236}">
                <a16:creationId xmlns:a16="http://schemas.microsoft.com/office/drawing/2014/main" id="{C90ACF4B-20B4-7692-0E23-4902F322B8F0}"/>
              </a:ext>
            </a:extLst>
          </p:cNvPr>
          <p:cNvPicPr>
            <a:picLocks noChangeAspect="1"/>
          </p:cNvPicPr>
          <p:nvPr/>
        </p:nvPicPr>
        <p:blipFill>
          <a:blip r:embed="rId3"/>
          <a:stretch>
            <a:fillRect/>
          </a:stretch>
        </p:blipFill>
        <p:spPr>
          <a:xfrm>
            <a:off x="1890713" y="357188"/>
            <a:ext cx="8410575" cy="6143625"/>
          </a:xfrm>
          <a:prstGeom prst="rect">
            <a:avLst/>
          </a:prstGeom>
        </p:spPr>
      </p:pic>
    </p:spTree>
    <p:extLst>
      <p:ext uri="{BB962C8B-B14F-4D97-AF65-F5344CB8AC3E}">
        <p14:creationId xmlns:p14="http://schemas.microsoft.com/office/powerpoint/2010/main" val="3141392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2D6F-EA2F-F979-5F2C-EE20EAE59E49}"/>
              </a:ext>
            </a:extLst>
          </p:cNvPr>
          <p:cNvSpPr>
            <a:spLocks noGrp="1"/>
          </p:cNvSpPr>
          <p:nvPr>
            <p:ph type="title"/>
          </p:nvPr>
        </p:nvSpPr>
        <p:spPr>
          <a:xfrm>
            <a:off x="3977774" y="457375"/>
            <a:ext cx="4226336" cy="587142"/>
          </a:xfrm>
        </p:spPr>
        <p:txBody>
          <a:bodyPr/>
          <a:lstStyle/>
          <a:p>
            <a:r>
              <a:rPr lang="en-US"/>
              <a:t>Resources &amp; supports</a:t>
            </a:r>
          </a:p>
        </p:txBody>
      </p:sp>
      <p:sp>
        <p:nvSpPr>
          <p:cNvPr id="5" name="Slide Number Placeholder 4">
            <a:extLst>
              <a:ext uri="{FF2B5EF4-FFF2-40B4-BE49-F238E27FC236}">
                <a16:creationId xmlns:a16="http://schemas.microsoft.com/office/drawing/2014/main" id="{68B102A9-EA81-B3D9-57FB-489F87B85208}"/>
              </a:ext>
            </a:extLst>
          </p:cNvPr>
          <p:cNvSpPr>
            <a:spLocks noGrp="1"/>
          </p:cNvSpPr>
          <p:nvPr>
            <p:ph type="sldNum" sz="quarter" idx="12"/>
          </p:nvPr>
        </p:nvSpPr>
        <p:spPr/>
        <p:txBody>
          <a:bodyPr/>
          <a:lstStyle/>
          <a:p>
            <a:fld id="{48F63A3B-78C7-47BE-AE5E-E10140E04643}" type="slidenum">
              <a:rPr lang="en-US" smtClean="0"/>
              <a:pPr/>
              <a:t>14</a:t>
            </a:fld>
            <a:endParaRPr lang="en-US"/>
          </a:p>
        </p:txBody>
      </p:sp>
      <p:pic>
        <p:nvPicPr>
          <p:cNvPr id="6" name="Picture 5">
            <a:extLst>
              <a:ext uri="{FF2B5EF4-FFF2-40B4-BE49-F238E27FC236}">
                <a16:creationId xmlns:a16="http://schemas.microsoft.com/office/drawing/2014/main" id="{765BD962-2934-6173-B170-5A3A8EDA70E6}"/>
              </a:ext>
            </a:extLst>
          </p:cNvPr>
          <p:cNvPicPr>
            <a:picLocks noChangeAspect="1"/>
          </p:cNvPicPr>
          <p:nvPr/>
        </p:nvPicPr>
        <p:blipFill>
          <a:blip r:embed="rId3"/>
          <a:stretch>
            <a:fillRect/>
          </a:stretch>
        </p:blipFill>
        <p:spPr>
          <a:xfrm>
            <a:off x="8116896" y="1520103"/>
            <a:ext cx="3554084" cy="1218661"/>
          </a:xfrm>
          <a:prstGeom prst="rect">
            <a:avLst/>
          </a:prstGeom>
        </p:spPr>
      </p:pic>
      <p:pic>
        <p:nvPicPr>
          <p:cNvPr id="7" name="Picture 6">
            <a:extLst>
              <a:ext uri="{FF2B5EF4-FFF2-40B4-BE49-F238E27FC236}">
                <a16:creationId xmlns:a16="http://schemas.microsoft.com/office/drawing/2014/main" id="{B03C7ED4-2432-4F32-34F8-95D4095E7581}"/>
              </a:ext>
            </a:extLst>
          </p:cNvPr>
          <p:cNvPicPr>
            <a:picLocks noChangeAspect="1"/>
          </p:cNvPicPr>
          <p:nvPr/>
        </p:nvPicPr>
        <p:blipFill>
          <a:blip r:embed="rId4"/>
          <a:stretch>
            <a:fillRect/>
          </a:stretch>
        </p:blipFill>
        <p:spPr>
          <a:xfrm>
            <a:off x="148447" y="1526785"/>
            <a:ext cx="4533900" cy="1690956"/>
          </a:xfrm>
          <a:prstGeom prst="rect">
            <a:avLst/>
          </a:prstGeom>
        </p:spPr>
      </p:pic>
      <p:pic>
        <p:nvPicPr>
          <p:cNvPr id="3" name="Picture 2" descr="Pride In Aging RI">
            <a:extLst>
              <a:ext uri="{FF2B5EF4-FFF2-40B4-BE49-F238E27FC236}">
                <a16:creationId xmlns:a16="http://schemas.microsoft.com/office/drawing/2014/main" id="{2C63B891-21D6-562E-D382-8DCCA3EC7357}"/>
              </a:ext>
            </a:extLst>
          </p:cNvPr>
          <p:cNvPicPr>
            <a:picLocks noChangeAspect="1"/>
          </p:cNvPicPr>
          <p:nvPr/>
        </p:nvPicPr>
        <p:blipFill>
          <a:blip r:embed="rId5"/>
          <a:stretch>
            <a:fillRect/>
          </a:stretch>
        </p:blipFill>
        <p:spPr>
          <a:xfrm>
            <a:off x="5340740" y="2156154"/>
            <a:ext cx="2143125" cy="2143125"/>
          </a:xfrm>
          <a:prstGeom prst="rect">
            <a:avLst/>
          </a:prstGeom>
        </p:spPr>
      </p:pic>
      <p:pic>
        <p:nvPicPr>
          <p:cNvPr id="11" name="Picture 10">
            <a:extLst>
              <a:ext uri="{FF2B5EF4-FFF2-40B4-BE49-F238E27FC236}">
                <a16:creationId xmlns:a16="http://schemas.microsoft.com/office/drawing/2014/main" id="{6797C19E-557B-595F-CD17-1859BC647F96}"/>
              </a:ext>
            </a:extLst>
          </p:cNvPr>
          <p:cNvPicPr>
            <a:picLocks noChangeAspect="1"/>
          </p:cNvPicPr>
          <p:nvPr/>
        </p:nvPicPr>
        <p:blipFill>
          <a:blip r:embed="rId6"/>
          <a:stretch>
            <a:fillRect/>
          </a:stretch>
        </p:blipFill>
        <p:spPr>
          <a:xfrm>
            <a:off x="5118339" y="5038072"/>
            <a:ext cx="6556077" cy="1655778"/>
          </a:xfrm>
          <a:prstGeom prst="rect">
            <a:avLst/>
          </a:prstGeom>
        </p:spPr>
      </p:pic>
      <p:pic>
        <p:nvPicPr>
          <p:cNvPr id="13" name="Picture 12">
            <a:extLst>
              <a:ext uri="{FF2B5EF4-FFF2-40B4-BE49-F238E27FC236}">
                <a16:creationId xmlns:a16="http://schemas.microsoft.com/office/drawing/2014/main" id="{EDBFBDFF-88E4-88B1-BC00-8A348FA6EB53}"/>
              </a:ext>
            </a:extLst>
          </p:cNvPr>
          <p:cNvPicPr>
            <a:picLocks noChangeAspect="1"/>
          </p:cNvPicPr>
          <p:nvPr/>
        </p:nvPicPr>
        <p:blipFill>
          <a:blip r:embed="rId7"/>
          <a:stretch>
            <a:fillRect/>
          </a:stretch>
        </p:blipFill>
        <p:spPr>
          <a:xfrm>
            <a:off x="774853" y="3581290"/>
            <a:ext cx="3212442" cy="3098502"/>
          </a:xfrm>
          <a:prstGeom prst="rect">
            <a:avLst/>
          </a:prstGeom>
        </p:spPr>
      </p:pic>
    </p:spTree>
    <p:extLst>
      <p:ext uri="{BB962C8B-B14F-4D97-AF65-F5344CB8AC3E}">
        <p14:creationId xmlns:p14="http://schemas.microsoft.com/office/powerpoint/2010/main" val="3436859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2D6F-EA2F-F979-5F2C-EE20EAE59E49}"/>
              </a:ext>
            </a:extLst>
          </p:cNvPr>
          <p:cNvSpPr>
            <a:spLocks noGrp="1"/>
          </p:cNvSpPr>
          <p:nvPr>
            <p:ph type="title"/>
          </p:nvPr>
        </p:nvSpPr>
        <p:spPr>
          <a:xfrm>
            <a:off x="538620" y="83565"/>
            <a:ext cx="5793465" cy="1219744"/>
          </a:xfrm>
        </p:spPr>
        <p:txBody>
          <a:bodyPr/>
          <a:lstStyle/>
          <a:p>
            <a:r>
              <a:rPr lang="en-US"/>
              <a:t>TRANSPORTATION SUPPORTS</a:t>
            </a:r>
          </a:p>
        </p:txBody>
      </p:sp>
      <p:sp>
        <p:nvSpPr>
          <p:cNvPr id="5" name="Slide Number Placeholder 4">
            <a:extLst>
              <a:ext uri="{FF2B5EF4-FFF2-40B4-BE49-F238E27FC236}">
                <a16:creationId xmlns:a16="http://schemas.microsoft.com/office/drawing/2014/main" id="{68B102A9-EA81-B3D9-57FB-489F87B85208}"/>
              </a:ext>
            </a:extLst>
          </p:cNvPr>
          <p:cNvSpPr>
            <a:spLocks noGrp="1"/>
          </p:cNvSpPr>
          <p:nvPr>
            <p:ph type="sldNum" sz="quarter" idx="12"/>
          </p:nvPr>
        </p:nvSpPr>
        <p:spPr/>
        <p:txBody>
          <a:bodyPr/>
          <a:lstStyle/>
          <a:p>
            <a:fld id="{48F63A3B-78C7-47BE-AE5E-E10140E04643}" type="slidenum">
              <a:rPr lang="en-US" smtClean="0"/>
              <a:pPr/>
              <a:t>15</a:t>
            </a:fld>
            <a:endParaRPr lang="en-US"/>
          </a:p>
        </p:txBody>
      </p:sp>
      <p:pic>
        <p:nvPicPr>
          <p:cNvPr id="8" name="Picture 7" descr="Rhode Island Non-Emergency Medical ...">
            <a:extLst>
              <a:ext uri="{FF2B5EF4-FFF2-40B4-BE49-F238E27FC236}">
                <a16:creationId xmlns:a16="http://schemas.microsoft.com/office/drawing/2014/main" id="{5D4574E9-06B0-E7EC-9157-78AFB34AE863}"/>
              </a:ext>
            </a:extLst>
          </p:cNvPr>
          <p:cNvPicPr>
            <a:picLocks noChangeAspect="1"/>
          </p:cNvPicPr>
          <p:nvPr/>
        </p:nvPicPr>
        <p:blipFill>
          <a:blip r:embed="rId3"/>
          <a:stretch>
            <a:fillRect/>
          </a:stretch>
        </p:blipFill>
        <p:spPr>
          <a:xfrm>
            <a:off x="1327466" y="5614963"/>
            <a:ext cx="2381250" cy="990600"/>
          </a:xfrm>
          <a:prstGeom prst="rect">
            <a:avLst/>
          </a:prstGeom>
        </p:spPr>
      </p:pic>
      <p:pic>
        <p:nvPicPr>
          <p:cNvPr id="9" name="Picture 8">
            <a:extLst>
              <a:ext uri="{FF2B5EF4-FFF2-40B4-BE49-F238E27FC236}">
                <a16:creationId xmlns:a16="http://schemas.microsoft.com/office/drawing/2014/main" id="{74920D02-390F-FCF0-1015-25832176F844}"/>
              </a:ext>
            </a:extLst>
          </p:cNvPr>
          <p:cNvPicPr>
            <a:picLocks noChangeAspect="1"/>
          </p:cNvPicPr>
          <p:nvPr/>
        </p:nvPicPr>
        <p:blipFill>
          <a:blip r:embed="rId4"/>
          <a:stretch>
            <a:fillRect/>
          </a:stretch>
        </p:blipFill>
        <p:spPr>
          <a:xfrm>
            <a:off x="5548002" y="5482152"/>
            <a:ext cx="6294211" cy="1102179"/>
          </a:xfrm>
          <a:prstGeom prst="rect">
            <a:avLst/>
          </a:prstGeom>
        </p:spPr>
      </p:pic>
      <p:pic>
        <p:nvPicPr>
          <p:cNvPr id="10" name="Picture 9">
            <a:extLst>
              <a:ext uri="{FF2B5EF4-FFF2-40B4-BE49-F238E27FC236}">
                <a16:creationId xmlns:a16="http://schemas.microsoft.com/office/drawing/2014/main" id="{DFECF746-1D72-0E7B-FC82-F8B6A7F4DC05}"/>
              </a:ext>
            </a:extLst>
          </p:cNvPr>
          <p:cNvPicPr>
            <a:picLocks noChangeAspect="1"/>
          </p:cNvPicPr>
          <p:nvPr/>
        </p:nvPicPr>
        <p:blipFill>
          <a:blip r:embed="rId5"/>
          <a:stretch>
            <a:fillRect/>
          </a:stretch>
        </p:blipFill>
        <p:spPr>
          <a:xfrm>
            <a:off x="6589304" y="858023"/>
            <a:ext cx="5039330" cy="3804860"/>
          </a:xfrm>
          <a:prstGeom prst="rect">
            <a:avLst/>
          </a:prstGeom>
        </p:spPr>
      </p:pic>
      <p:sp>
        <p:nvSpPr>
          <p:cNvPr id="11" name="TextBox 10">
            <a:extLst>
              <a:ext uri="{FF2B5EF4-FFF2-40B4-BE49-F238E27FC236}">
                <a16:creationId xmlns:a16="http://schemas.microsoft.com/office/drawing/2014/main" id="{83A009C0-E7A4-8C67-F4B3-41C7E562D05C}"/>
              </a:ext>
            </a:extLst>
          </p:cNvPr>
          <p:cNvSpPr txBox="1"/>
          <p:nvPr/>
        </p:nvSpPr>
        <p:spPr>
          <a:xfrm>
            <a:off x="137413" y="1621388"/>
            <a:ext cx="6182579" cy="39869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u="sng">
                <a:cs typeface="Sabon Next LT"/>
              </a:rPr>
              <a:t>Example</a:t>
            </a:r>
          </a:p>
          <a:p>
            <a:pPr algn="ctr"/>
            <a:r>
              <a:rPr lang="en-US" sz="2000" u="sng">
                <a:cs typeface="Sabon Next LT"/>
              </a:rPr>
              <a:t>Warwick – </a:t>
            </a:r>
            <a:r>
              <a:rPr lang="en-US" sz="2000" u="sng" err="1">
                <a:cs typeface="Sabon Next LT"/>
              </a:rPr>
              <a:t>Transwick</a:t>
            </a:r>
            <a:r>
              <a:rPr lang="en-US" sz="2000" u="sng">
                <a:cs typeface="Sabon Next LT"/>
              </a:rPr>
              <a:t> Senior Transportation</a:t>
            </a:r>
          </a:p>
          <a:p>
            <a:pPr marL="342900" indent="-342900">
              <a:buFont typeface="Arial"/>
              <a:buChar char="•"/>
            </a:pPr>
            <a:r>
              <a:rPr lang="en-US" sz="2000">
                <a:cs typeface="Sabon Next LT"/>
              </a:rPr>
              <a:t>Offers services to residents 55+  and adults with disabilities living independently</a:t>
            </a:r>
          </a:p>
          <a:p>
            <a:pPr marL="800100" lvl="1" indent="-342900">
              <a:buFont typeface="Arial"/>
              <a:buChar char="•"/>
            </a:pPr>
            <a:r>
              <a:rPr lang="en-US" sz="2000">
                <a:cs typeface="Sabon Next LT"/>
              </a:rPr>
              <a:t>Weekly grocery shopping</a:t>
            </a:r>
          </a:p>
          <a:p>
            <a:pPr marL="800100" lvl="1" indent="-342900">
              <a:buFont typeface="Arial"/>
              <a:buChar char="•"/>
            </a:pPr>
            <a:r>
              <a:rPr lang="en-US" sz="2000">
                <a:cs typeface="Sabon Next LT"/>
              </a:rPr>
              <a:t>Pharmacy, health screenings</a:t>
            </a:r>
          </a:p>
          <a:p>
            <a:pPr marL="800100" lvl="1" indent="-342900">
              <a:buFont typeface="Arial"/>
              <a:buChar char="•"/>
            </a:pPr>
            <a:r>
              <a:rPr lang="en-US" sz="2000">
                <a:cs typeface="Sabon Next LT"/>
              </a:rPr>
              <a:t>Social service program and Warwick Senior Center</a:t>
            </a:r>
          </a:p>
          <a:p>
            <a:pPr marL="800100" lvl="1" indent="-342900">
              <a:buFont typeface="Arial"/>
              <a:buChar char="•"/>
            </a:pPr>
            <a:r>
              <a:rPr lang="en-US" sz="2000">
                <a:cs typeface="Sabon Next LT"/>
              </a:rPr>
              <a:t>All recreational &amp; educational programs at the city's senior &amp; community centers</a:t>
            </a:r>
          </a:p>
          <a:p>
            <a:pPr marL="800100" lvl="1" indent="-342900">
              <a:buFont typeface="Arial"/>
              <a:buChar char="•"/>
            </a:pPr>
            <a:r>
              <a:rPr lang="en-US" sz="2000">
                <a:cs typeface="Sabon Next LT"/>
              </a:rPr>
              <a:t>Banking</a:t>
            </a:r>
          </a:p>
          <a:p>
            <a:pPr marL="800100" lvl="1" indent="-342900">
              <a:buFont typeface="Arial"/>
              <a:buChar char="•"/>
            </a:pPr>
            <a:r>
              <a:rPr lang="en-US" sz="2000">
                <a:cs typeface="Sabon Next LT"/>
              </a:rPr>
              <a:t>Other trips</a:t>
            </a:r>
          </a:p>
        </p:txBody>
      </p:sp>
    </p:spTree>
    <p:extLst>
      <p:ext uri="{BB962C8B-B14F-4D97-AF65-F5344CB8AC3E}">
        <p14:creationId xmlns:p14="http://schemas.microsoft.com/office/powerpoint/2010/main" val="103978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2D6F-EA2F-F979-5F2C-EE20EAE59E49}"/>
              </a:ext>
            </a:extLst>
          </p:cNvPr>
          <p:cNvSpPr>
            <a:spLocks noGrp="1"/>
          </p:cNvSpPr>
          <p:nvPr>
            <p:ph type="title"/>
          </p:nvPr>
        </p:nvSpPr>
        <p:spPr>
          <a:xfrm>
            <a:off x="3862755" y="126696"/>
            <a:ext cx="4470751" cy="1147858"/>
          </a:xfrm>
        </p:spPr>
        <p:txBody>
          <a:bodyPr/>
          <a:lstStyle/>
          <a:p>
            <a:r>
              <a:rPr lang="en-US"/>
              <a:t>Resources &amp; supports</a:t>
            </a:r>
          </a:p>
        </p:txBody>
      </p:sp>
      <p:sp>
        <p:nvSpPr>
          <p:cNvPr id="5" name="Slide Number Placeholder 4">
            <a:extLst>
              <a:ext uri="{FF2B5EF4-FFF2-40B4-BE49-F238E27FC236}">
                <a16:creationId xmlns:a16="http://schemas.microsoft.com/office/drawing/2014/main" id="{68B102A9-EA81-B3D9-57FB-489F87B85208}"/>
              </a:ext>
            </a:extLst>
          </p:cNvPr>
          <p:cNvSpPr>
            <a:spLocks noGrp="1"/>
          </p:cNvSpPr>
          <p:nvPr>
            <p:ph type="sldNum" sz="quarter" idx="12"/>
          </p:nvPr>
        </p:nvSpPr>
        <p:spPr/>
        <p:txBody>
          <a:bodyPr/>
          <a:lstStyle/>
          <a:p>
            <a:fld id="{48F63A3B-78C7-47BE-AE5E-E10140E04643}" type="slidenum">
              <a:rPr lang="en-US" smtClean="0"/>
              <a:pPr/>
              <a:t>16</a:t>
            </a:fld>
            <a:endParaRPr lang="en-US"/>
          </a:p>
        </p:txBody>
      </p:sp>
      <p:pic>
        <p:nvPicPr>
          <p:cNvPr id="6" name="Picture 5">
            <a:extLst>
              <a:ext uri="{FF2B5EF4-FFF2-40B4-BE49-F238E27FC236}">
                <a16:creationId xmlns:a16="http://schemas.microsoft.com/office/drawing/2014/main" id="{958D7ACD-D44A-6058-D09A-8D619D418854}"/>
              </a:ext>
            </a:extLst>
          </p:cNvPr>
          <p:cNvPicPr>
            <a:picLocks noChangeAspect="1"/>
          </p:cNvPicPr>
          <p:nvPr/>
        </p:nvPicPr>
        <p:blipFill>
          <a:blip r:embed="rId3"/>
          <a:stretch>
            <a:fillRect/>
          </a:stretch>
        </p:blipFill>
        <p:spPr>
          <a:xfrm>
            <a:off x="354131" y="905773"/>
            <a:ext cx="3662458" cy="5492152"/>
          </a:xfrm>
          <a:prstGeom prst="rect">
            <a:avLst/>
          </a:prstGeom>
        </p:spPr>
      </p:pic>
      <p:pic>
        <p:nvPicPr>
          <p:cNvPr id="4" name="Picture 3">
            <a:extLst>
              <a:ext uri="{FF2B5EF4-FFF2-40B4-BE49-F238E27FC236}">
                <a16:creationId xmlns:a16="http://schemas.microsoft.com/office/drawing/2014/main" id="{C0B461E6-FBB3-C9FF-16B9-A44053E9EAFD}"/>
              </a:ext>
            </a:extLst>
          </p:cNvPr>
          <p:cNvPicPr>
            <a:picLocks noChangeAspect="1"/>
          </p:cNvPicPr>
          <p:nvPr/>
        </p:nvPicPr>
        <p:blipFill>
          <a:blip r:embed="rId4"/>
          <a:stretch>
            <a:fillRect/>
          </a:stretch>
        </p:blipFill>
        <p:spPr>
          <a:xfrm>
            <a:off x="8491538" y="34774"/>
            <a:ext cx="3705944" cy="1066261"/>
          </a:xfrm>
          <a:prstGeom prst="rect">
            <a:avLst/>
          </a:prstGeom>
        </p:spPr>
      </p:pic>
      <p:pic>
        <p:nvPicPr>
          <p:cNvPr id="7" name="Picture 6">
            <a:extLst>
              <a:ext uri="{FF2B5EF4-FFF2-40B4-BE49-F238E27FC236}">
                <a16:creationId xmlns:a16="http://schemas.microsoft.com/office/drawing/2014/main" id="{DA0CEC9D-9BF4-5147-7004-ED9308904016}"/>
              </a:ext>
            </a:extLst>
          </p:cNvPr>
          <p:cNvPicPr>
            <a:picLocks noChangeAspect="1"/>
          </p:cNvPicPr>
          <p:nvPr/>
        </p:nvPicPr>
        <p:blipFill>
          <a:blip r:embed="rId5"/>
          <a:stretch>
            <a:fillRect/>
          </a:stretch>
        </p:blipFill>
        <p:spPr>
          <a:xfrm>
            <a:off x="9006427" y="910717"/>
            <a:ext cx="2863071" cy="5942341"/>
          </a:xfrm>
          <a:prstGeom prst="rect">
            <a:avLst/>
          </a:prstGeom>
        </p:spPr>
      </p:pic>
      <p:pic>
        <p:nvPicPr>
          <p:cNvPr id="3" name="Picture 2">
            <a:extLst>
              <a:ext uri="{FF2B5EF4-FFF2-40B4-BE49-F238E27FC236}">
                <a16:creationId xmlns:a16="http://schemas.microsoft.com/office/drawing/2014/main" id="{12819D0B-420E-89AD-2F87-1B279F0D6558}"/>
              </a:ext>
            </a:extLst>
          </p:cNvPr>
          <p:cNvPicPr>
            <a:picLocks noChangeAspect="1"/>
          </p:cNvPicPr>
          <p:nvPr/>
        </p:nvPicPr>
        <p:blipFill>
          <a:blip r:embed="rId6"/>
          <a:stretch>
            <a:fillRect/>
          </a:stretch>
        </p:blipFill>
        <p:spPr>
          <a:xfrm>
            <a:off x="4827034" y="4509337"/>
            <a:ext cx="3505844" cy="1886918"/>
          </a:xfrm>
          <a:prstGeom prst="rect">
            <a:avLst/>
          </a:prstGeom>
        </p:spPr>
      </p:pic>
      <p:pic>
        <p:nvPicPr>
          <p:cNvPr id="8" name="Picture 7">
            <a:extLst>
              <a:ext uri="{FF2B5EF4-FFF2-40B4-BE49-F238E27FC236}">
                <a16:creationId xmlns:a16="http://schemas.microsoft.com/office/drawing/2014/main" id="{2E6B2825-AC1E-299F-DF79-3CB8C523F450}"/>
              </a:ext>
            </a:extLst>
          </p:cNvPr>
          <p:cNvPicPr>
            <a:picLocks noChangeAspect="1"/>
          </p:cNvPicPr>
          <p:nvPr/>
        </p:nvPicPr>
        <p:blipFill>
          <a:blip r:embed="rId7"/>
          <a:stretch>
            <a:fillRect/>
          </a:stretch>
        </p:blipFill>
        <p:spPr>
          <a:xfrm>
            <a:off x="4274658" y="1270510"/>
            <a:ext cx="4045249" cy="1441509"/>
          </a:xfrm>
          <a:prstGeom prst="rect">
            <a:avLst/>
          </a:prstGeom>
        </p:spPr>
      </p:pic>
      <p:pic>
        <p:nvPicPr>
          <p:cNvPr id="9" name="Picture 8">
            <a:extLst>
              <a:ext uri="{FF2B5EF4-FFF2-40B4-BE49-F238E27FC236}">
                <a16:creationId xmlns:a16="http://schemas.microsoft.com/office/drawing/2014/main" id="{4BFCAFB5-E116-35C6-925B-2B82EA6EF496}"/>
              </a:ext>
            </a:extLst>
          </p:cNvPr>
          <p:cNvPicPr>
            <a:picLocks noChangeAspect="1"/>
          </p:cNvPicPr>
          <p:nvPr/>
        </p:nvPicPr>
        <p:blipFill>
          <a:blip r:embed="rId8"/>
          <a:stretch>
            <a:fillRect/>
          </a:stretch>
        </p:blipFill>
        <p:spPr>
          <a:xfrm>
            <a:off x="5065683" y="2893803"/>
            <a:ext cx="3627766" cy="1056016"/>
          </a:xfrm>
          <a:prstGeom prst="rect">
            <a:avLst/>
          </a:prstGeom>
        </p:spPr>
      </p:pic>
    </p:spTree>
    <p:extLst>
      <p:ext uri="{BB962C8B-B14F-4D97-AF65-F5344CB8AC3E}">
        <p14:creationId xmlns:p14="http://schemas.microsoft.com/office/powerpoint/2010/main" val="4095843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43EC8A-1733-CCF7-081F-EB4667CB3285}"/>
              </a:ext>
            </a:extLst>
          </p:cNvPr>
          <p:cNvSpPr>
            <a:spLocks noGrp="1"/>
          </p:cNvSpPr>
          <p:nvPr>
            <p:ph type="title"/>
          </p:nvPr>
        </p:nvSpPr>
        <p:spPr>
          <a:xfrm>
            <a:off x="1021760" y="125661"/>
            <a:ext cx="9661071" cy="684848"/>
          </a:xfrm>
          <a:solidFill>
            <a:srgbClr val="D4D593"/>
          </a:solidFill>
        </p:spPr>
        <p:txBody>
          <a:bodyPr/>
          <a:lstStyle/>
          <a:p>
            <a:pPr algn="ctr"/>
            <a:r>
              <a:rPr lang="en-US"/>
              <a:t>RI CHW Older adult LANDSCAPE</a:t>
            </a:r>
          </a:p>
        </p:txBody>
      </p:sp>
      <p:sp>
        <p:nvSpPr>
          <p:cNvPr id="4" name="Content Placeholder 3">
            <a:extLst>
              <a:ext uri="{FF2B5EF4-FFF2-40B4-BE49-F238E27FC236}">
                <a16:creationId xmlns:a16="http://schemas.microsoft.com/office/drawing/2014/main" id="{ACE55D3D-AA24-CF53-6679-29B3C83F7646}"/>
              </a:ext>
            </a:extLst>
          </p:cNvPr>
          <p:cNvSpPr>
            <a:spLocks noGrp="1"/>
          </p:cNvSpPr>
          <p:nvPr>
            <p:ph idx="13"/>
          </p:nvPr>
        </p:nvSpPr>
        <p:spPr>
          <a:xfrm>
            <a:off x="6302829" y="1006724"/>
            <a:ext cx="5684128" cy="2799193"/>
          </a:xfrm>
          <a:solidFill>
            <a:srgbClr val="FFEFEF"/>
          </a:solidFill>
        </p:spPr>
        <p:txBody>
          <a:bodyPr vert="horz" lIns="91440" tIns="0" rIns="91440" bIns="0" rtlCol="0" anchor="t">
            <a:normAutofit fontScale="85000" lnSpcReduction="20000"/>
          </a:bodyPr>
          <a:lstStyle/>
          <a:p>
            <a:pPr algn="ctr"/>
            <a:r>
              <a:rPr lang="en-US" sz="3100">
                <a:latin typeface="Arial"/>
                <a:cs typeface="Arial"/>
                <a:hlinkClick r:id="rId3"/>
              </a:rPr>
              <a:t>Current Challenges</a:t>
            </a:r>
            <a:br>
              <a:rPr lang="en-US" sz="3100">
                <a:latin typeface="Arial"/>
                <a:cs typeface="Arial"/>
              </a:rPr>
            </a:br>
            <a:endParaRPr lang="en-US" sz="3100">
              <a:latin typeface="Arial"/>
              <a:cs typeface="Arial"/>
            </a:endParaRPr>
          </a:p>
          <a:p>
            <a:pPr marL="342900" indent="-342900">
              <a:buFont typeface="Arial" panose="020B0604020202020204" pitchFamily="34" charset="0"/>
              <a:buChar char="•"/>
            </a:pPr>
            <a:r>
              <a:rPr lang="en-US"/>
              <a:t>Social Isolation</a:t>
            </a:r>
            <a:br>
              <a:rPr lang="en-US"/>
            </a:br>
            <a:endParaRPr lang="en-US">
              <a:cs typeface="Sabon Next LT"/>
            </a:endParaRPr>
          </a:p>
          <a:p>
            <a:pPr marL="342900" indent="-342900">
              <a:buFont typeface="Arial" panose="020B0604020202020204" pitchFamily="34" charset="0"/>
              <a:buChar char="•"/>
            </a:pPr>
            <a:r>
              <a:rPr lang="en-US">
                <a:cs typeface="Sabon Next LT"/>
              </a:rPr>
              <a:t>Provider/Caregiver fatigue/burnout</a:t>
            </a:r>
            <a:br>
              <a:rPr lang="en-US">
                <a:cs typeface="Sabon Next LT"/>
              </a:rPr>
            </a:br>
            <a:endParaRPr lang="en-US">
              <a:cs typeface="Sabon Next LT"/>
            </a:endParaRPr>
          </a:p>
          <a:p>
            <a:pPr marL="342900" indent="-342900">
              <a:buFont typeface="Arial" panose="020B0604020202020204" pitchFamily="34" charset="0"/>
              <a:buChar char="•"/>
            </a:pPr>
            <a:r>
              <a:rPr lang="en-US">
                <a:cs typeface="Sabon Next LT"/>
              </a:rPr>
              <a:t>Navigating dementia and mental health</a:t>
            </a:r>
            <a:br>
              <a:rPr lang="en-US">
                <a:cs typeface="Sabon Next LT"/>
              </a:rPr>
            </a:br>
            <a:endParaRPr lang="en-US">
              <a:cs typeface="Sabon Next LT"/>
            </a:endParaRPr>
          </a:p>
          <a:p>
            <a:pPr marL="342900" indent="-342900">
              <a:buFont typeface="Arial" panose="020B0604020202020204" pitchFamily="34" charset="0"/>
              <a:buChar char="•"/>
            </a:pPr>
            <a:r>
              <a:rPr lang="en-US">
                <a:cs typeface="Sabon Next LT"/>
              </a:rPr>
              <a:t>Please share other challenges via chat </a:t>
            </a:r>
            <a:br>
              <a:rPr lang="en-US">
                <a:cs typeface="Sabon Next LT"/>
              </a:rPr>
            </a:br>
            <a:endParaRPr lang="en-US">
              <a:cs typeface="Sabon Next LT"/>
            </a:endParaRPr>
          </a:p>
          <a:p>
            <a:pPr marL="342900" indent="-342900">
              <a:buFont typeface="Arial" panose="020B0604020202020204" pitchFamily="34" charset="0"/>
              <a:buChar char="•"/>
            </a:pPr>
            <a:endParaRPr lang="en-US">
              <a:cs typeface="Sabon Next LT"/>
            </a:endParaRPr>
          </a:p>
          <a:p>
            <a:pPr marL="342900" indent="-342900">
              <a:buFontTx/>
              <a:buChar char="-"/>
            </a:pPr>
            <a:endParaRPr lang="en-US">
              <a:cs typeface="Sabon Next LT"/>
            </a:endParaRPr>
          </a:p>
        </p:txBody>
      </p:sp>
      <p:sp>
        <p:nvSpPr>
          <p:cNvPr id="2" name="Slide Number Placeholder 1">
            <a:extLst>
              <a:ext uri="{FF2B5EF4-FFF2-40B4-BE49-F238E27FC236}">
                <a16:creationId xmlns:a16="http://schemas.microsoft.com/office/drawing/2014/main" id="{AB69D854-FB65-0E93-CFE2-041F7C41DD24}"/>
              </a:ext>
            </a:extLst>
          </p:cNvPr>
          <p:cNvSpPr>
            <a:spLocks noGrp="1"/>
          </p:cNvSpPr>
          <p:nvPr>
            <p:ph type="sldNum" sz="quarter" idx="10"/>
          </p:nvPr>
        </p:nvSpPr>
        <p:spPr>
          <a:xfrm>
            <a:off x="10438475" y="457199"/>
            <a:ext cx="987552" cy="471489"/>
          </a:xfrm>
        </p:spPr>
        <p:txBody>
          <a:bodyPr/>
          <a:lstStyle/>
          <a:p>
            <a:fld id="{48F63A3B-78C7-47BE-AE5E-E10140E04643}" type="slidenum">
              <a:rPr lang="en-US" smtClean="0"/>
              <a:pPr/>
              <a:t>17</a:t>
            </a:fld>
            <a:endParaRPr lang="en-US"/>
          </a:p>
        </p:txBody>
      </p:sp>
      <p:sp>
        <p:nvSpPr>
          <p:cNvPr id="6" name="Content Placeholder 7">
            <a:extLst>
              <a:ext uri="{FF2B5EF4-FFF2-40B4-BE49-F238E27FC236}">
                <a16:creationId xmlns:a16="http://schemas.microsoft.com/office/drawing/2014/main" id="{D5277A6A-4EB5-4D3C-AA1A-F6EBB71561A1}"/>
              </a:ext>
            </a:extLst>
          </p:cNvPr>
          <p:cNvSpPr txBox="1">
            <a:spLocks/>
          </p:cNvSpPr>
          <p:nvPr/>
        </p:nvSpPr>
        <p:spPr>
          <a:xfrm>
            <a:off x="304800" y="1006724"/>
            <a:ext cx="5684128" cy="2799194"/>
          </a:xfrm>
          <a:prstGeom prst="rect">
            <a:avLst/>
          </a:prstGeom>
          <a:solidFill>
            <a:srgbClr val="FFEFEF"/>
          </a:solidFill>
        </p:spPr>
        <p:txBody>
          <a:bodyPr lIns="91440" tIns="45720" rIns="91440" bIns="45720" anchor="t">
            <a:normAutofit fontScale="92500" lnSpcReduction="20000"/>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u="sng">
                <a:latin typeface="Arial"/>
                <a:cs typeface="Arial"/>
              </a:rPr>
              <a:t>Current Strengths</a:t>
            </a:r>
          </a:p>
          <a:p>
            <a:pPr marL="347345" indent="-347345"/>
            <a:r>
              <a:rPr lang="en-US" sz="2000">
                <a:latin typeface="Arial"/>
                <a:cs typeface="Arial"/>
              </a:rPr>
              <a:t>CHWARI Older Adults Endorsement</a:t>
            </a:r>
            <a:endParaRPr lang="en-US" sz="2000">
              <a:latin typeface="Arial" panose="020B0604020202020204" pitchFamily="34" charset="0"/>
              <a:cs typeface="Arial" panose="020B0604020202020204" pitchFamily="34" charset="0"/>
            </a:endParaRPr>
          </a:p>
          <a:p>
            <a:pPr marL="0" indent="0">
              <a:buNone/>
            </a:pPr>
            <a:endParaRPr lang="en-US" sz="2000">
              <a:latin typeface="Arial"/>
              <a:cs typeface="Arial"/>
            </a:endParaRPr>
          </a:p>
          <a:p>
            <a:pPr marL="347345" indent="-347345"/>
            <a:r>
              <a:rPr lang="en-US" sz="2000">
                <a:latin typeface="Arial"/>
                <a:cs typeface="Arial"/>
              </a:rPr>
              <a:t>RIDOH awarded $600,000 federal grant to expand fall prevention programs. Initiatives will be rolled out in Woonsocket, Providence, &amp; East Providence.</a:t>
            </a:r>
          </a:p>
          <a:p>
            <a:pPr lvl="1" indent="-347345"/>
            <a:r>
              <a:rPr lang="en-US" sz="1600">
                <a:latin typeface="Arial"/>
                <a:cs typeface="Arial"/>
              </a:rPr>
              <a:t>In partnership w/ local housing authorities &amp; will fund evidence-based programs like </a:t>
            </a:r>
          </a:p>
          <a:p>
            <a:pPr lvl="2" indent="-347345"/>
            <a:r>
              <a:rPr lang="en-US" sz="1200">
                <a:latin typeface="Arial"/>
                <a:cs typeface="Arial"/>
                <a:hlinkClick r:id="rId4"/>
              </a:rPr>
              <a:t>A Matter of Balance</a:t>
            </a:r>
            <a:endParaRPr lang="en-US" sz="1200">
              <a:latin typeface="Arial"/>
              <a:cs typeface="Arial"/>
            </a:endParaRPr>
          </a:p>
          <a:p>
            <a:pPr lvl="2" indent="-347345"/>
            <a:r>
              <a:rPr lang="en-US" sz="1200">
                <a:latin typeface="Arial"/>
                <a:cs typeface="Arial"/>
                <a:hlinkClick r:id="rId5"/>
              </a:rPr>
              <a:t>Tai Ji Quan: Moving for Better Balance</a:t>
            </a:r>
            <a:endParaRPr lang="en-US" sz="1200">
              <a:latin typeface="Arial"/>
              <a:cs typeface="Arial"/>
            </a:endParaRPr>
          </a:p>
          <a:p>
            <a:pPr marL="347345" indent="-347345"/>
            <a:endParaRPr lang="en-US" sz="2000">
              <a:latin typeface="Arial"/>
              <a:cs typeface="Arial"/>
            </a:endParaRPr>
          </a:p>
          <a:p>
            <a:pPr marL="347345" indent="-347345"/>
            <a:endParaRPr lang="en-US">
              <a:latin typeface="Sabon Next LT"/>
              <a:cs typeface="Sabon Next LT"/>
            </a:endParaRPr>
          </a:p>
        </p:txBody>
      </p:sp>
      <p:sp>
        <p:nvSpPr>
          <p:cNvPr id="7" name="Content Placeholder 7">
            <a:extLst>
              <a:ext uri="{FF2B5EF4-FFF2-40B4-BE49-F238E27FC236}">
                <a16:creationId xmlns:a16="http://schemas.microsoft.com/office/drawing/2014/main" id="{2A97BBC1-08B7-4F20-A088-B703E02F0368}"/>
              </a:ext>
            </a:extLst>
          </p:cNvPr>
          <p:cNvSpPr txBox="1">
            <a:spLocks/>
          </p:cNvSpPr>
          <p:nvPr/>
        </p:nvSpPr>
        <p:spPr>
          <a:xfrm>
            <a:off x="1021760" y="4169228"/>
            <a:ext cx="10148480" cy="2563111"/>
          </a:xfrm>
          <a:prstGeom prst="rect">
            <a:avLst/>
          </a:prstGeom>
          <a:solidFill>
            <a:srgbClr val="FFEFEF"/>
          </a:solidFill>
        </p:spPr>
        <p:txBody>
          <a:bodyPr lIns="91440" tIns="45720" rIns="91440" bIns="45720" anchor="t">
            <a:normAutofit fontScale="55000" lnSpcReduction="20000"/>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n-US">
                <a:latin typeface="Arial" panose="020B0604020202020204" pitchFamily="34" charset="0"/>
                <a:cs typeface="Arial" panose="020B0604020202020204" pitchFamily="34" charset="0"/>
              </a:rPr>
            </a:br>
            <a:r>
              <a:rPr lang="en-US">
                <a:latin typeface="Arial"/>
                <a:cs typeface="Arial"/>
              </a:rPr>
              <a:t>What are some of the unmet needs/challenges for this community?</a:t>
            </a:r>
            <a:br>
              <a:rPr lang="en-US">
                <a:latin typeface="Arial"/>
                <a:cs typeface="Arial"/>
              </a:rPr>
            </a:br>
            <a:endParaRPr lang="en-US">
              <a:latin typeface="Arial" panose="020B0604020202020204" pitchFamily="34" charset="0"/>
              <a:cs typeface="Arial" panose="020B0604020202020204" pitchFamily="34" charset="0"/>
            </a:endParaRPr>
          </a:p>
          <a:p>
            <a:pPr marL="0" indent="0" algn="ctr">
              <a:buNone/>
            </a:pPr>
            <a:r>
              <a:rPr lang="en-US">
                <a:latin typeface="Arial"/>
                <a:cs typeface="Arial"/>
              </a:rPr>
              <a:t>What are some current strengths for this community?</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a:p>
            <a:pPr marL="0" indent="0" algn="ctr">
              <a:buNone/>
            </a:pPr>
            <a:r>
              <a:rPr lang="en-US">
                <a:latin typeface="Arial"/>
                <a:cs typeface="Arial"/>
              </a:rPr>
              <a:t>How have you addressed any of the listed challenges?</a:t>
            </a:r>
            <a:br>
              <a:rPr lang="en-US">
                <a:latin typeface="Arial"/>
                <a:cs typeface="Arial"/>
              </a:rPr>
            </a:br>
            <a:endParaRPr lang="en-US"/>
          </a:p>
          <a:p>
            <a:pPr marL="0" indent="0" algn="ctr">
              <a:buNone/>
            </a:pPr>
            <a:r>
              <a:rPr lang="en-US">
                <a:latin typeface="Arial"/>
                <a:cs typeface="Arial"/>
              </a:rPr>
              <a:t>How can we help address the needs of this community ?</a:t>
            </a:r>
          </a:p>
          <a:p>
            <a:pPr marL="347345" indent="-347345" algn="ctr"/>
            <a:endParaRPr lang="en-US">
              <a:latin typeface="Arial" panose="020B0604020202020204" pitchFamily="34" charset="0"/>
              <a:cs typeface="Arial" panose="020B0604020202020204" pitchFamily="34" charset="0"/>
            </a:endParaRPr>
          </a:p>
          <a:p>
            <a:pPr marL="0" indent="0" algn="ctr">
              <a:buNone/>
            </a:pPr>
            <a:r>
              <a:rPr lang="en-US" b="1" i="1" u="sng">
                <a:latin typeface="Arial"/>
                <a:cs typeface="Arial"/>
              </a:rPr>
              <a:t>Who can we join with to take action?</a:t>
            </a:r>
          </a:p>
          <a:p>
            <a:pPr marL="0" indent="0" algn="ctr">
              <a:buNone/>
            </a:pPr>
            <a:r>
              <a:rPr lang="en-US"/>
              <a:t> </a:t>
            </a:r>
            <a:endParaRPr lang="en-US">
              <a:cs typeface="Sabon Next LT"/>
            </a:endParaRPr>
          </a:p>
          <a:p>
            <a:pPr marL="0" indent="0">
              <a:buNone/>
            </a:pPr>
            <a:endParaRPr lang="en-US">
              <a:latin typeface="Arial" panose="020B0604020202020204" pitchFamily="34" charset="0"/>
              <a:cs typeface="Arial" panose="020B0604020202020204" pitchFamily="34" charset="0"/>
            </a:endParaRPr>
          </a:p>
          <a:p>
            <a:pPr marL="347345" indent="-347345"/>
            <a:endParaRPr lang="en-US">
              <a:cs typeface="Sabon Next LT"/>
            </a:endParaRPr>
          </a:p>
        </p:txBody>
      </p:sp>
    </p:spTree>
    <p:extLst>
      <p:ext uri="{BB962C8B-B14F-4D97-AF65-F5344CB8AC3E}">
        <p14:creationId xmlns:p14="http://schemas.microsoft.com/office/powerpoint/2010/main" val="4072101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62608-F5E4-7EC0-5EF0-4F988DDDEC5B}"/>
              </a:ext>
            </a:extLst>
          </p:cNvPr>
          <p:cNvSpPr>
            <a:spLocks noGrp="1"/>
          </p:cNvSpPr>
          <p:nvPr>
            <p:ph type="title"/>
          </p:nvPr>
        </p:nvSpPr>
        <p:spPr>
          <a:xfrm>
            <a:off x="1321964" y="-42674"/>
            <a:ext cx="9875463" cy="999746"/>
          </a:xfrm>
        </p:spPr>
        <p:txBody>
          <a:bodyPr/>
          <a:lstStyle/>
          <a:p>
            <a:pPr algn="ctr"/>
            <a:r>
              <a:rPr lang="en-US"/>
              <a:t>Upcoming opportunities </a:t>
            </a:r>
          </a:p>
        </p:txBody>
      </p:sp>
      <p:sp>
        <p:nvSpPr>
          <p:cNvPr id="12" name="Content Placeholder 3">
            <a:extLst>
              <a:ext uri="{FF2B5EF4-FFF2-40B4-BE49-F238E27FC236}">
                <a16:creationId xmlns:a16="http://schemas.microsoft.com/office/drawing/2014/main" id="{288BD9B8-D6A6-D55A-830D-4D3CC2DC3933}"/>
              </a:ext>
            </a:extLst>
          </p:cNvPr>
          <p:cNvSpPr>
            <a:spLocks noGrp="1"/>
          </p:cNvSpPr>
          <p:nvPr>
            <p:ph sz="half" idx="2"/>
          </p:nvPr>
        </p:nvSpPr>
        <p:spPr>
          <a:xfrm>
            <a:off x="6096000" y="2155992"/>
            <a:ext cx="5863572" cy="4463532"/>
          </a:xfrm>
          <a:solidFill>
            <a:srgbClr val="FFEFEF"/>
          </a:solidFill>
        </p:spPr>
        <p:txBody>
          <a:bodyPr vert="horz" lIns="91440" tIns="0" rIns="91440" bIns="0" rtlCol="0" anchor="t">
            <a:normAutofit/>
          </a:bodyPr>
          <a:lstStyle/>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285115" indent="-285750"/>
            <a:r>
              <a:rPr lang="en-US">
                <a:cs typeface="Sabon Next LT"/>
              </a:rPr>
              <a:t>Providence Diocese – Powerful Tools for Caregivers class</a:t>
            </a:r>
          </a:p>
          <a:p>
            <a:pPr marL="285115" indent="-285750"/>
            <a:r>
              <a:rPr lang="en-US">
                <a:cs typeface="Sabon Next LT"/>
              </a:rPr>
              <a:t>TRAIN.ORG - over 200 trainings </a:t>
            </a:r>
          </a:p>
          <a:p>
            <a:pPr marL="285115" indent="-285750"/>
            <a:r>
              <a:rPr lang="en-US">
                <a:cs typeface="Sabon Next LT"/>
              </a:rPr>
              <a:t>National Health Care for the Homeless Council trainings</a:t>
            </a:r>
          </a:p>
          <a:p>
            <a:pPr marL="285115" indent="-285750"/>
            <a:r>
              <a:rPr lang="en-US">
                <a:cs typeface="Sabon Next LT"/>
              </a:rPr>
              <a:t>MHP Salud</a:t>
            </a:r>
            <a:endParaRPr lang="en-US"/>
          </a:p>
          <a:p>
            <a:pPr marL="285115" indent="-285750"/>
            <a:r>
              <a:rPr lang="en-US">
                <a:cs typeface="Sabon Next LT"/>
              </a:rPr>
              <a:t>National CHW Training Center</a:t>
            </a:r>
          </a:p>
          <a:p>
            <a:pPr marL="285115" indent="-285750"/>
            <a:endParaRPr lang="en-US">
              <a:cs typeface="Sabon Next LT"/>
            </a:endParaRPr>
          </a:p>
          <a:p>
            <a:pPr marL="337820" lvl="1" indent="0">
              <a:buNone/>
            </a:pPr>
            <a:endParaRPr lang="en-US">
              <a:cs typeface="Sabon Next LT"/>
            </a:endParaRPr>
          </a:p>
        </p:txBody>
      </p:sp>
      <p:sp>
        <p:nvSpPr>
          <p:cNvPr id="13" name="Content Placeholder 7">
            <a:extLst>
              <a:ext uri="{FF2B5EF4-FFF2-40B4-BE49-F238E27FC236}">
                <a16:creationId xmlns:a16="http://schemas.microsoft.com/office/drawing/2014/main" id="{0853098E-C088-D323-4BF2-987893F262F6}"/>
              </a:ext>
            </a:extLst>
          </p:cNvPr>
          <p:cNvSpPr>
            <a:spLocks noGrp="1"/>
          </p:cNvSpPr>
          <p:nvPr>
            <p:ph sz="half" idx="15"/>
          </p:nvPr>
        </p:nvSpPr>
        <p:spPr>
          <a:xfrm>
            <a:off x="67113" y="2194807"/>
            <a:ext cx="5863572" cy="4437564"/>
          </a:xfrm>
          <a:solidFill>
            <a:srgbClr val="FFEFEF"/>
          </a:solidFill>
        </p:spPr>
        <p:txBody>
          <a:bodyPr vert="horz" lIns="91440" tIns="0" rIns="91440" bIns="0" rtlCol="0" anchor="t">
            <a:normAutofit/>
          </a:bodyPr>
          <a:lstStyle/>
          <a:p>
            <a:pPr marL="347345" indent="-347345"/>
            <a:endParaRPr lang="en-US">
              <a:cs typeface="Sabon Next LT"/>
            </a:endParaRPr>
          </a:p>
          <a:p>
            <a:pPr marL="347345" indent="-347345"/>
            <a:endParaRPr lang="en-US">
              <a:latin typeface="Arial" panose="020B0604020202020204" pitchFamily="34" charset="0"/>
              <a:cs typeface="Arial" panose="020B0604020202020204" pitchFamily="34" charset="0"/>
            </a:endParaRPr>
          </a:p>
          <a:p>
            <a:pPr marL="347345" indent="-347345"/>
            <a:r>
              <a:rPr lang="en-US">
                <a:cs typeface="Sabon Next LT"/>
              </a:rPr>
              <a:t>Age-Friendly RI Workgroups</a:t>
            </a:r>
          </a:p>
          <a:p>
            <a:pPr lvl="1" indent="-347345"/>
            <a:r>
              <a:rPr lang="en-US">
                <a:cs typeface="Sabon Next LT"/>
              </a:rPr>
              <a:t>Civic Engagement</a:t>
            </a:r>
          </a:p>
          <a:p>
            <a:pPr lvl="1" indent="-347345"/>
            <a:r>
              <a:rPr lang="en-US">
                <a:cs typeface="Sabon Next LT"/>
              </a:rPr>
              <a:t>Economic Security</a:t>
            </a:r>
          </a:p>
          <a:p>
            <a:pPr lvl="1" indent="-347345"/>
            <a:r>
              <a:rPr lang="en-US">
                <a:cs typeface="Sabon Next LT"/>
              </a:rPr>
              <a:t>Food &amp; Nutrition</a:t>
            </a:r>
          </a:p>
          <a:p>
            <a:pPr lvl="1" indent="-347345"/>
            <a:r>
              <a:rPr lang="en-US">
                <a:cs typeface="Sabon Next LT"/>
              </a:rPr>
              <a:t>Housing</a:t>
            </a:r>
          </a:p>
          <a:p>
            <a:pPr lvl="1" indent="-347345"/>
            <a:r>
              <a:rPr lang="en-US">
                <a:cs typeface="Sabon Next LT"/>
              </a:rPr>
              <a:t>Transportation and more</a:t>
            </a:r>
          </a:p>
          <a:p>
            <a:pPr marL="338455" lvl="1" indent="0">
              <a:buNone/>
            </a:pPr>
            <a:endParaRPr lang="en-US">
              <a:cs typeface="Sabon Next LT"/>
            </a:endParaRPr>
          </a:p>
          <a:p>
            <a:pPr marL="347345" indent="-347345"/>
            <a:r>
              <a:rPr lang="en-US">
                <a:cs typeface="Sabon Next LT"/>
              </a:rPr>
              <a:t>RI Citizens Commission for the Safety &amp; Care of the Elderly – </a:t>
            </a:r>
            <a:r>
              <a:rPr lang="en-US" i="1">
                <a:cs typeface="Sabon Next LT"/>
              </a:rPr>
              <a:t>No update since 2022 on RI Secretary of State website</a:t>
            </a:r>
          </a:p>
          <a:p>
            <a:pPr marL="347345" indent="-347345"/>
            <a:endParaRPr lang="en-US">
              <a:cs typeface="Sabon Next LT"/>
            </a:endParaRPr>
          </a:p>
        </p:txBody>
      </p:sp>
      <p:sp>
        <p:nvSpPr>
          <p:cNvPr id="2" name="Slide Number Placeholder 1">
            <a:extLst>
              <a:ext uri="{FF2B5EF4-FFF2-40B4-BE49-F238E27FC236}">
                <a16:creationId xmlns:a16="http://schemas.microsoft.com/office/drawing/2014/main" id="{1DCFAD14-1AAA-8CDA-A49B-523FD6C66F35}"/>
              </a:ext>
            </a:extLst>
          </p:cNvPr>
          <p:cNvSpPr>
            <a:spLocks noGrp="1"/>
          </p:cNvSpPr>
          <p:nvPr>
            <p:ph type="sldNum" sz="quarter" idx="10"/>
          </p:nvPr>
        </p:nvSpPr>
        <p:spPr>
          <a:xfrm>
            <a:off x="10438475" y="457199"/>
            <a:ext cx="987552" cy="471489"/>
          </a:xfrm>
        </p:spPr>
        <p:txBody>
          <a:bodyPr/>
          <a:lstStyle/>
          <a:p>
            <a:fld id="{48F63A3B-78C7-47BE-AE5E-E10140E04643}" type="slidenum">
              <a:rPr lang="en-US" smtClean="0"/>
              <a:pPr/>
              <a:t>18</a:t>
            </a:fld>
            <a:endParaRPr lang="en-US"/>
          </a:p>
        </p:txBody>
      </p:sp>
      <p:sp>
        <p:nvSpPr>
          <p:cNvPr id="6" name="Title 2">
            <a:extLst>
              <a:ext uri="{FF2B5EF4-FFF2-40B4-BE49-F238E27FC236}">
                <a16:creationId xmlns:a16="http://schemas.microsoft.com/office/drawing/2014/main" id="{DE26CA05-DF7F-48F3-8D88-1A8FE563EE6A}"/>
              </a:ext>
            </a:extLst>
          </p:cNvPr>
          <p:cNvSpPr txBox="1">
            <a:spLocks/>
          </p:cNvSpPr>
          <p:nvPr/>
        </p:nvSpPr>
        <p:spPr>
          <a:xfrm>
            <a:off x="1204856" y="1758701"/>
            <a:ext cx="3603812" cy="822071"/>
          </a:xfrm>
          <a:prstGeom prst="rect">
            <a:avLst/>
          </a:prstGeom>
          <a:solidFill>
            <a:srgbClr val="DF8C8C"/>
          </a:solidFill>
        </p:spPr>
        <p:txBody>
          <a:bodyPr vert="horz" lIns="91440" tIns="0" rIns="91440" bIns="0" rtlCol="0" anchor="b" anchorCtr="0">
            <a:noAutofit/>
          </a:bodyPr>
          <a:lstStyle>
            <a:lvl1pPr algn="l" defTabSz="914400" rtl="0" eaLnBrk="1" latinLnBrk="0" hangingPunct="1">
              <a:lnSpc>
                <a:spcPct val="100000"/>
              </a:lnSpc>
              <a:spcBef>
                <a:spcPct val="0"/>
              </a:spcBef>
              <a:buNone/>
              <a:defRPr sz="3600" b="1" kern="1200" cap="all" baseline="0">
                <a:solidFill>
                  <a:schemeClr val="accent6"/>
                </a:solidFill>
                <a:latin typeface="+mj-lt"/>
                <a:ea typeface="+mj-ea"/>
                <a:cs typeface="+mj-cs"/>
              </a:defRPr>
            </a:lvl1pPr>
          </a:lstStyle>
          <a:p>
            <a:pPr algn="ctr"/>
            <a:r>
              <a:rPr lang="en-US" sz="2400"/>
              <a:t>Advocacy opportunities</a:t>
            </a:r>
          </a:p>
        </p:txBody>
      </p:sp>
      <p:sp>
        <p:nvSpPr>
          <p:cNvPr id="7" name="Title 2">
            <a:extLst>
              <a:ext uri="{FF2B5EF4-FFF2-40B4-BE49-F238E27FC236}">
                <a16:creationId xmlns:a16="http://schemas.microsoft.com/office/drawing/2014/main" id="{3D5CE6BF-A5D6-4B0B-8150-847E491843C0}"/>
              </a:ext>
            </a:extLst>
          </p:cNvPr>
          <p:cNvSpPr txBox="1">
            <a:spLocks/>
          </p:cNvSpPr>
          <p:nvPr/>
        </p:nvSpPr>
        <p:spPr>
          <a:xfrm>
            <a:off x="7068427" y="1758701"/>
            <a:ext cx="4128999" cy="822071"/>
          </a:xfrm>
          <a:prstGeom prst="rect">
            <a:avLst/>
          </a:prstGeom>
          <a:solidFill>
            <a:srgbClr val="DF8C8C"/>
          </a:solidFill>
        </p:spPr>
        <p:txBody>
          <a:bodyPr vert="horz" lIns="91440" tIns="0" rIns="91440" bIns="0" rtlCol="0" anchor="b" anchorCtr="0">
            <a:noAutofit/>
          </a:bodyPr>
          <a:lstStyle>
            <a:lvl1pPr algn="l" defTabSz="914400" rtl="0" eaLnBrk="1" latinLnBrk="0" hangingPunct="1">
              <a:lnSpc>
                <a:spcPct val="100000"/>
              </a:lnSpc>
              <a:spcBef>
                <a:spcPct val="0"/>
              </a:spcBef>
              <a:buNone/>
              <a:defRPr sz="3600" b="1" kern="1200" cap="all" baseline="0">
                <a:solidFill>
                  <a:schemeClr val="accent6"/>
                </a:solidFill>
                <a:latin typeface="+mj-lt"/>
                <a:ea typeface="+mj-ea"/>
                <a:cs typeface="+mj-cs"/>
              </a:defRPr>
            </a:lvl1pPr>
          </a:lstStyle>
          <a:p>
            <a:pPr algn="ctr"/>
            <a:r>
              <a:rPr lang="en-US" sz="2400"/>
              <a:t>Learning </a:t>
            </a:r>
          </a:p>
          <a:p>
            <a:pPr algn="ctr"/>
            <a:r>
              <a:rPr lang="en-US" sz="2400"/>
              <a:t>opportunities</a:t>
            </a:r>
          </a:p>
        </p:txBody>
      </p:sp>
    </p:spTree>
    <p:extLst>
      <p:ext uri="{BB962C8B-B14F-4D97-AF65-F5344CB8AC3E}">
        <p14:creationId xmlns:p14="http://schemas.microsoft.com/office/powerpoint/2010/main" val="2498021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22C5-0C9E-B582-A8FE-B45E70A01E7F}"/>
              </a:ext>
            </a:extLst>
          </p:cNvPr>
          <p:cNvSpPr>
            <a:spLocks noGrp="1"/>
          </p:cNvSpPr>
          <p:nvPr>
            <p:ph type="ctrTitle"/>
          </p:nvPr>
        </p:nvSpPr>
        <p:spPr>
          <a:xfrm>
            <a:off x="8325852" y="3635390"/>
            <a:ext cx="4026569" cy="2320896"/>
          </a:xfrm>
        </p:spPr>
        <p:txBody>
          <a:bodyPr/>
          <a:lstStyle/>
          <a:p>
            <a:pPr algn="ctr"/>
            <a:r>
              <a:rPr lang="en-US"/>
              <a:t>Thank </a:t>
            </a:r>
            <a:br>
              <a:rPr lang="en-US"/>
            </a:br>
            <a:r>
              <a:rPr lang="en-US"/>
              <a:t>you &amp; take care of yourselves</a:t>
            </a:r>
          </a:p>
        </p:txBody>
      </p:sp>
      <p:pic>
        <p:nvPicPr>
          <p:cNvPr id="3" name="Picture 2">
            <a:extLst>
              <a:ext uri="{FF2B5EF4-FFF2-40B4-BE49-F238E27FC236}">
                <a16:creationId xmlns:a16="http://schemas.microsoft.com/office/drawing/2014/main" id="{3EA891A5-7B5F-40A7-BFDB-0C2AB778612E}"/>
              </a:ext>
            </a:extLst>
          </p:cNvPr>
          <p:cNvPicPr>
            <a:picLocks noChangeAspect="1"/>
          </p:cNvPicPr>
          <p:nvPr/>
        </p:nvPicPr>
        <p:blipFill>
          <a:blip r:embed="rId3"/>
          <a:stretch>
            <a:fillRect/>
          </a:stretch>
        </p:blipFill>
        <p:spPr>
          <a:xfrm>
            <a:off x="3747" y="189300"/>
            <a:ext cx="6551286" cy="6479398"/>
          </a:xfrm>
          <a:prstGeom prst="rect">
            <a:avLst/>
          </a:prstGeom>
        </p:spPr>
      </p:pic>
    </p:spTree>
    <p:extLst>
      <p:ext uri="{BB962C8B-B14F-4D97-AF65-F5344CB8AC3E}">
        <p14:creationId xmlns:p14="http://schemas.microsoft.com/office/powerpoint/2010/main" val="197317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2085473" y="196645"/>
            <a:ext cx="2711116" cy="888121"/>
          </a:xfrm>
        </p:spPr>
        <p:txBody>
          <a:bodyPr/>
          <a:lstStyle/>
          <a:p>
            <a:r>
              <a:rPr lang="en-US" u="sng"/>
              <a:t>agenda</a:t>
            </a:r>
          </a:p>
        </p:txBody>
      </p:sp>
      <p:sp>
        <p:nvSpPr>
          <p:cNvPr id="3" name="Content Placeholder 2">
            <a:extLst>
              <a:ext uri="{FF2B5EF4-FFF2-40B4-BE49-F238E27FC236}">
                <a16:creationId xmlns:a16="http://schemas.microsoft.com/office/drawing/2014/main" id="{D4D22962-3C7F-E480-5C35-7F4860A098E1}"/>
              </a:ext>
            </a:extLst>
          </p:cNvPr>
          <p:cNvSpPr>
            <a:spLocks noGrp="1"/>
          </p:cNvSpPr>
          <p:nvPr>
            <p:ph idx="1"/>
          </p:nvPr>
        </p:nvSpPr>
        <p:spPr>
          <a:xfrm>
            <a:off x="304800" y="1959569"/>
            <a:ext cx="6583680" cy="3207344"/>
          </a:xfrm>
        </p:spPr>
        <p:txBody>
          <a:bodyPr>
            <a:normAutofit/>
          </a:bodyPr>
          <a:lstStyle/>
          <a:p>
            <a:pPr marL="342900" indent="-342900">
              <a:buFont typeface="Arial" panose="020B0604020202020204" pitchFamily="34" charset="0"/>
              <a:buChar char="•"/>
            </a:pPr>
            <a:r>
              <a:rPr lang="en-US"/>
              <a:t>Welcome &amp; Icebreaker Activity</a:t>
            </a:r>
          </a:p>
          <a:p>
            <a:pPr marL="342900" indent="-342900">
              <a:buFont typeface="Arial" panose="020B0604020202020204" pitchFamily="34" charset="0"/>
              <a:buChar char="•"/>
            </a:pPr>
            <a:r>
              <a:rPr lang="en-US"/>
              <a:t>Meet RI Champions &amp; Allies</a:t>
            </a:r>
          </a:p>
          <a:p>
            <a:pPr marL="342900" indent="-342900">
              <a:buFont typeface="Arial" panose="020B0604020202020204" pitchFamily="34" charset="0"/>
              <a:buChar char="•"/>
            </a:pPr>
            <a:r>
              <a:rPr lang="en-US"/>
              <a:t>Resources </a:t>
            </a:r>
          </a:p>
          <a:p>
            <a:pPr marL="342900" indent="-342900">
              <a:buFont typeface="Arial" panose="020B0604020202020204" pitchFamily="34" charset="0"/>
              <a:buChar char="•"/>
            </a:pPr>
            <a:r>
              <a:rPr lang="en-US"/>
              <a:t>Upcoming Opportunities</a:t>
            </a:r>
          </a:p>
          <a:p>
            <a:pPr marL="342900" indent="-342900">
              <a:buFont typeface="Arial" panose="020B0604020202020204" pitchFamily="34" charset="0"/>
              <a:buChar char="•"/>
            </a:pPr>
            <a:r>
              <a:rPr lang="en-US"/>
              <a:t>Close &amp; Evaluation</a:t>
            </a:r>
          </a:p>
        </p:txBody>
      </p:sp>
      <p:sp>
        <p:nvSpPr>
          <p:cNvPr id="4" name="Slide Number Placeholder 3">
            <a:extLst>
              <a:ext uri="{FF2B5EF4-FFF2-40B4-BE49-F238E27FC236}">
                <a16:creationId xmlns:a16="http://schemas.microsoft.com/office/drawing/2014/main" id="{18D5CFA2-4E67-F157-5FFD-A246307D41F7}"/>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2</a:t>
            </a:fld>
            <a:endParaRPr lang="en-US"/>
          </a:p>
        </p:txBody>
      </p:sp>
      <p:pic>
        <p:nvPicPr>
          <p:cNvPr id="5" name="Picture 4">
            <a:extLst>
              <a:ext uri="{FF2B5EF4-FFF2-40B4-BE49-F238E27FC236}">
                <a16:creationId xmlns:a16="http://schemas.microsoft.com/office/drawing/2014/main" id="{27B42E39-CF58-489E-92C8-8043EC4EC439}"/>
              </a:ext>
            </a:extLst>
          </p:cNvPr>
          <p:cNvPicPr>
            <a:picLocks noChangeAspect="1"/>
          </p:cNvPicPr>
          <p:nvPr/>
        </p:nvPicPr>
        <p:blipFill>
          <a:blip r:embed="rId3"/>
          <a:stretch>
            <a:fillRect/>
          </a:stretch>
        </p:blipFill>
        <p:spPr>
          <a:xfrm>
            <a:off x="6850982" y="1959569"/>
            <a:ext cx="5036218" cy="3515850"/>
          </a:xfrm>
          <a:prstGeom prst="rect">
            <a:avLst/>
          </a:prstGeom>
        </p:spPr>
      </p:pic>
    </p:spTree>
    <p:extLst>
      <p:ext uri="{BB962C8B-B14F-4D97-AF65-F5344CB8AC3E}">
        <p14:creationId xmlns:p14="http://schemas.microsoft.com/office/powerpoint/2010/main" val="3913219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EE9D2A-D889-48E3-8D67-780798163DB6}"/>
              </a:ext>
            </a:extLst>
          </p:cNvPr>
          <p:cNvSpPr/>
          <p:nvPr/>
        </p:nvSpPr>
        <p:spPr>
          <a:xfrm>
            <a:off x="2359894" y="1910443"/>
            <a:ext cx="5125515" cy="2585323"/>
          </a:xfrm>
          <a:prstGeom prst="rect">
            <a:avLst/>
          </a:prstGeom>
        </p:spPr>
        <p:txBody>
          <a:bodyPr wrap="square" lIns="91440" tIns="45720" rIns="91440" bIns="45720" anchor="t">
            <a:spAutoFit/>
          </a:bodyPr>
          <a:lstStyle/>
          <a:p>
            <a:pPr algn="ctr"/>
            <a:r>
              <a:rPr lang="en-US" sz="5400"/>
              <a:t>Share one thing you learned from an elder?</a:t>
            </a:r>
          </a:p>
        </p:txBody>
      </p:sp>
      <p:pic>
        <p:nvPicPr>
          <p:cNvPr id="5" name="Picture 4">
            <a:extLst>
              <a:ext uri="{FF2B5EF4-FFF2-40B4-BE49-F238E27FC236}">
                <a16:creationId xmlns:a16="http://schemas.microsoft.com/office/drawing/2014/main" id="{15DBE09E-6B61-4A18-A43C-06C71B6BEE98}"/>
              </a:ext>
            </a:extLst>
          </p:cNvPr>
          <p:cNvPicPr>
            <a:picLocks noChangeAspect="1"/>
          </p:cNvPicPr>
          <p:nvPr/>
        </p:nvPicPr>
        <p:blipFill>
          <a:blip r:embed="rId3"/>
          <a:stretch>
            <a:fillRect/>
          </a:stretch>
        </p:blipFill>
        <p:spPr>
          <a:xfrm>
            <a:off x="8686800" y="4369913"/>
            <a:ext cx="2939143" cy="1831790"/>
          </a:xfrm>
          <a:prstGeom prst="rect">
            <a:avLst/>
          </a:prstGeom>
        </p:spPr>
      </p:pic>
    </p:spTree>
    <p:extLst>
      <p:ext uri="{BB962C8B-B14F-4D97-AF65-F5344CB8AC3E}">
        <p14:creationId xmlns:p14="http://schemas.microsoft.com/office/powerpoint/2010/main" val="2906491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66011EF-69B5-4FAF-A081-2526C8898FC3}"/>
              </a:ext>
            </a:extLst>
          </p:cNvPr>
          <p:cNvGraphicFramePr/>
          <p:nvPr>
            <p:extLst>
              <p:ext uri="{D42A27DB-BD31-4B8C-83A1-F6EECF244321}">
                <p14:modId xmlns:p14="http://schemas.microsoft.com/office/powerpoint/2010/main" val="2838125516"/>
              </p:ext>
            </p:extLst>
          </p:nvPr>
        </p:nvGraphicFramePr>
        <p:xfrm>
          <a:off x="337457" y="842210"/>
          <a:ext cx="8039860" cy="5173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267C004-8B72-C872-98FB-00A2A584D055}"/>
              </a:ext>
            </a:extLst>
          </p:cNvPr>
          <p:cNvSpPr>
            <a:spLocks noGrp="1"/>
          </p:cNvSpPr>
          <p:nvPr>
            <p:ph type="sldNum" sz="quarter" idx="10"/>
          </p:nvPr>
        </p:nvSpPr>
        <p:spPr>
          <a:xfrm>
            <a:off x="10438475" y="457199"/>
            <a:ext cx="987552" cy="471489"/>
          </a:xfrm>
        </p:spPr>
        <p:txBody>
          <a:bodyPr/>
          <a:lstStyle/>
          <a:p>
            <a:fld id="{48F63A3B-78C7-47BE-AE5E-E10140E04643}" type="slidenum">
              <a:rPr lang="en-US" smtClean="0"/>
              <a:pPr/>
              <a:t>4</a:t>
            </a:fld>
            <a:endParaRPr lang="en-US"/>
          </a:p>
        </p:txBody>
      </p:sp>
      <p:pic>
        <p:nvPicPr>
          <p:cNvPr id="4" name="Picture 3">
            <a:extLst>
              <a:ext uri="{FF2B5EF4-FFF2-40B4-BE49-F238E27FC236}">
                <a16:creationId xmlns:a16="http://schemas.microsoft.com/office/drawing/2014/main" id="{937963A9-46BE-4940-BD5D-EB6AD02C0994}"/>
              </a:ext>
            </a:extLst>
          </p:cNvPr>
          <p:cNvPicPr>
            <a:picLocks noChangeAspect="1"/>
          </p:cNvPicPr>
          <p:nvPr/>
        </p:nvPicPr>
        <p:blipFill>
          <a:blip r:embed="rId8"/>
          <a:stretch>
            <a:fillRect/>
          </a:stretch>
        </p:blipFill>
        <p:spPr>
          <a:xfrm>
            <a:off x="8637814" y="5049431"/>
            <a:ext cx="3328841" cy="1548063"/>
          </a:xfrm>
          <a:prstGeom prst="rect">
            <a:avLst/>
          </a:prstGeom>
        </p:spPr>
      </p:pic>
    </p:spTree>
    <p:extLst>
      <p:ext uri="{BB962C8B-B14F-4D97-AF65-F5344CB8AC3E}">
        <p14:creationId xmlns:p14="http://schemas.microsoft.com/office/powerpoint/2010/main" val="2468595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2D6F-EA2F-F979-5F2C-EE20EAE59E49}"/>
              </a:ext>
            </a:extLst>
          </p:cNvPr>
          <p:cNvSpPr>
            <a:spLocks noGrp="1"/>
          </p:cNvSpPr>
          <p:nvPr>
            <p:ph type="title"/>
          </p:nvPr>
        </p:nvSpPr>
        <p:spPr>
          <a:xfrm>
            <a:off x="254039" y="40433"/>
            <a:ext cx="11961353" cy="1306007"/>
          </a:xfrm>
        </p:spPr>
        <p:txBody>
          <a:bodyPr/>
          <a:lstStyle/>
          <a:p>
            <a:r>
              <a:rPr lang="en-US"/>
              <a:t>RI Department of Health Initiatives</a:t>
            </a:r>
          </a:p>
        </p:txBody>
      </p:sp>
      <p:sp>
        <p:nvSpPr>
          <p:cNvPr id="5" name="Slide Number Placeholder 4">
            <a:extLst>
              <a:ext uri="{FF2B5EF4-FFF2-40B4-BE49-F238E27FC236}">
                <a16:creationId xmlns:a16="http://schemas.microsoft.com/office/drawing/2014/main" id="{68B102A9-EA81-B3D9-57FB-489F87B85208}"/>
              </a:ext>
            </a:extLst>
          </p:cNvPr>
          <p:cNvSpPr>
            <a:spLocks noGrp="1"/>
          </p:cNvSpPr>
          <p:nvPr>
            <p:ph type="sldNum" sz="quarter" idx="12"/>
          </p:nvPr>
        </p:nvSpPr>
        <p:spPr/>
        <p:txBody>
          <a:bodyPr/>
          <a:lstStyle/>
          <a:p>
            <a:fld id="{48F63A3B-78C7-47BE-AE5E-E10140E04643}" type="slidenum">
              <a:rPr lang="en-US" smtClean="0"/>
              <a:pPr/>
              <a:t>5</a:t>
            </a:fld>
            <a:endParaRPr lang="en-US"/>
          </a:p>
        </p:txBody>
      </p:sp>
      <p:pic>
        <p:nvPicPr>
          <p:cNvPr id="4" name="Picture 3">
            <a:extLst>
              <a:ext uri="{FF2B5EF4-FFF2-40B4-BE49-F238E27FC236}">
                <a16:creationId xmlns:a16="http://schemas.microsoft.com/office/drawing/2014/main" id="{C6D954C9-B80D-AF84-0475-923B80385014}"/>
              </a:ext>
            </a:extLst>
          </p:cNvPr>
          <p:cNvPicPr>
            <a:picLocks noChangeAspect="1"/>
          </p:cNvPicPr>
          <p:nvPr/>
        </p:nvPicPr>
        <p:blipFill>
          <a:blip r:embed="rId3"/>
          <a:srcRect l="45809" t="21849" r="27509" b="18487"/>
          <a:stretch/>
        </p:blipFill>
        <p:spPr>
          <a:xfrm>
            <a:off x="618226" y="1710905"/>
            <a:ext cx="3253132" cy="4091757"/>
          </a:xfrm>
          <a:prstGeom prst="rect">
            <a:avLst/>
          </a:prstGeom>
        </p:spPr>
      </p:pic>
      <p:pic>
        <p:nvPicPr>
          <p:cNvPr id="6" name="Picture 5">
            <a:extLst>
              <a:ext uri="{FF2B5EF4-FFF2-40B4-BE49-F238E27FC236}">
                <a16:creationId xmlns:a16="http://schemas.microsoft.com/office/drawing/2014/main" id="{B907EA3B-B679-B490-F3CE-8C630CA8DE14}"/>
              </a:ext>
            </a:extLst>
          </p:cNvPr>
          <p:cNvPicPr>
            <a:picLocks noChangeAspect="1"/>
          </p:cNvPicPr>
          <p:nvPr/>
        </p:nvPicPr>
        <p:blipFill>
          <a:blip r:embed="rId4"/>
          <a:srcRect l="45588" t="23046" r="27941" b="19935"/>
          <a:stretch/>
        </p:blipFill>
        <p:spPr>
          <a:xfrm>
            <a:off x="8193643" y="1713721"/>
            <a:ext cx="3227332" cy="3910470"/>
          </a:xfrm>
          <a:prstGeom prst="rect">
            <a:avLst/>
          </a:prstGeom>
        </p:spPr>
      </p:pic>
      <p:pic>
        <p:nvPicPr>
          <p:cNvPr id="8" name="Picture 7">
            <a:extLst>
              <a:ext uri="{FF2B5EF4-FFF2-40B4-BE49-F238E27FC236}">
                <a16:creationId xmlns:a16="http://schemas.microsoft.com/office/drawing/2014/main" id="{376869EF-8251-B06E-3960-C8CE8B352FE0}"/>
              </a:ext>
            </a:extLst>
          </p:cNvPr>
          <p:cNvPicPr>
            <a:picLocks noChangeAspect="1"/>
          </p:cNvPicPr>
          <p:nvPr/>
        </p:nvPicPr>
        <p:blipFill>
          <a:blip r:embed="rId5"/>
          <a:srcRect l="1953" t="3957" r="81689" b="2508"/>
          <a:stretch/>
        </p:blipFill>
        <p:spPr>
          <a:xfrm>
            <a:off x="4291852" y="1717600"/>
            <a:ext cx="3473605" cy="4087257"/>
          </a:xfrm>
          <a:prstGeom prst="rect">
            <a:avLst/>
          </a:prstGeom>
        </p:spPr>
      </p:pic>
    </p:spTree>
    <p:extLst>
      <p:ext uri="{BB962C8B-B14F-4D97-AF65-F5344CB8AC3E}">
        <p14:creationId xmlns:p14="http://schemas.microsoft.com/office/powerpoint/2010/main" val="3349037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Title 1">
            <a:extLst>
              <a:ext uri="{FF2B5EF4-FFF2-40B4-BE49-F238E27FC236}">
                <a16:creationId xmlns:a16="http://schemas.microsoft.com/office/drawing/2014/main" id="{95D0E874-0FCE-992F-7BAC-FBC1B2053297}"/>
              </a:ext>
            </a:extLst>
          </p:cNvPr>
          <p:cNvSpPr>
            <a:spLocks noGrp="1"/>
          </p:cNvSpPr>
          <p:nvPr>
            <p:ph type="title"/>
          </p:nvPr>
        </p:nvSpPr>
        <p:spPr>
          <a:xfrm>
            <a:off x="914400" y="1057274"/>
            <a:ext cx="10511627" cy="1012785"/>
          </a:xfrm>
        </p:spPr>
        <p:txBody>
          <a:bodyPr anchor="b">
            <a:normAutofit/>
          </a:bodyPr>
          <a:lstStyle/>
          <a:p>
            <a:pPr>
              <a:lnSpc>
                <a:spcPct val="90000"/>
              </a:lnSpc>
            </a:pPr>
            <a:br>
              <a:rPr lang="en-US" sz="2300"/>
            </a:br>
            <a:r>
              <a:rPr lang="en-US" sz="2300" b="0" i="0">
                <a:effectLst/>
              </a:rPr>
              <a:t>Working Together for a Safe and Just Elder Community</a:t>
            </a:r>
            <a:endParaRPr lang="en-US" sz="2300"/>
          </a:p>
        </p:txBody>
      </p:sp>
      <p:pic>
        <p:nvPicPr>
          <p:cNvPr id="1028" name="Picture 4">
            <a:extLst>
              <a:ext uri="{FF2B5EF4-FFF2-40B4-BE49-F238E27FC236}">
                <a16:creationId xmlns:a16="http://schemas.microsoft.com/office/drawing/2014/main" id="{58325288-5792-91A2-19D5-29F246DE67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4399" y="3094648"/>
            <a:ext cx="10511627" cy="2391394"/>
          </a:xfrm>
          <a:prstGeom prst="rect">
            <a:avLst/>
          </a:prstGeom>
          <a:noFill/>
        </p:spPr>
      </p:pic>
      <p:sp>
        <p:nvSpPr>
          <p:cNvPr id="1035" name="Slide Number Placeholder 3">
            <a:extLst>
              <a:ext uri="{FF2B5EF4-FFF2-40B4-BE49-F238E27FC236}">
                <a16:creationId xmlns:a16="http://schemas.microsoft.com/office/drawing/2014/main" id="{D18DD0A4-26C7-223C-55AC-D477DA37A12E}"/>
              </a:ext>
            </a:extLst>
          </p:cNvPr>
          <p:cNvSpPr>
            <a:spLocks noGrp="1"/>
          </p:cNvSpPr>
          <p:nvPr>
            <p:ph type="sldNum" sz="quarter" idx="10"/>
          </p:nvPr>
        </p:nvSpPr>
        <p:spPr>
          <a:xfrm>
            <a:off x="10358437" y="457199"/>
            <a:ext cx="1067589" cy="471489"/>
          </a:xfrm>
        </p:spPr>
        <p:txBody>
          <a:bodyPr anchor="ctr">
            <a:normAutofit/>
          </a:bodyPr>
          <a:lstStyle/>
          <a:p>
            <a:pPr>
              <a:spcAft>
                <a:spcPts val="600"/>
              </a:spcAft>
            </a:pPr>
            <a:fld id="{48F63A3B-78C7-47BE-AE5E-E10140E04643}" type="slidenum">
              <a:rPr lang="en-US" smtClean="0"/>
              <a:pPr>
                <a:spcAft>
                  <a:spcPts val="600"/>
                </a:spcAft>
              </a:pPr>
              <a:t>6</a:t>
            </a:fld>
            <a:endParaRPr lang="en-US"/>
          </a:p>
        </p:txBody>
      </p:sp>
    </p:spTree>
    <p:extLst>
      <p:ext uri="{BB962C8B-B14F-4D97-AF65-F5344CB8AC3E}">
        <p14:creationId xmlns:p14="http://schemas.microsoft.com/office/powerpoint/2010/main" val="386743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4234180" y="106543"/>
            <a:ext cx="7043617" cy="1644290"/>
          </a:xfrm>
        </p:spPr>
        <p:txBody>
          <a:bodyPr/>
          <a:lstStyle/>
          <a:p>
            <a:r>
              <a:rPr lang="en-US"/>
              <a:t>WHAT BROUGHT ME TO THIS WORK?</a:t>
            </a:r>
          </a:p>
        </p:txBody>
      </p:sp>
      <p:sp>
        <p:nvSpPr>
          <p:cNvPr id="4" name="Slide Number Placeholder 3">
            <a:extLst>
              <a:ext uri="{FF2B5EF4-FFF2-40B4-BE49-F238E27FC236}">
                <a16:creationId xmlns:a16="http://schemas.microsoft.com/office/drawing/2014/main" id="{18D5CFA2-4E67-F157-5FFD-A246307D41F7}"/>
              </a:ext>
            </a:extLst>
          </p:cNvPr>
          <p:cNvSpPr>
            <a:spLocks noGrp="1"/>
          </p:cNvSpPr>
          <p:nvPr>
            <p:ph type="sldNum" sz="quarter" idx="10"/>
          </p:nvPr>
        </p:nvSpPr>
        <p:spPr/>
        <p:txBody>
          <a:bodyPr/>
          <a:lstStyle/>
          <a:p>
            <a:fld id="{48F63A3B-78C7-47BE-AE5E-E10140E04643}" type="slidenum">
              <a:rPr lang="en-US" smtClean="0"/>
              <a:pPr/>
              <a:t>7</a:t>
            </a:fld>
            <a:endParaRPr lang="en-US"/>
          </a:p>
        </p:txBody>
      </p:sp>
      <p:sp>
        <p:nvSpPr>
          <p:cNvPr id="3" name="Content Placeholder 2">
            <a:extLst>
              <a:ext uri="{FF2B5EF4-FFF2-40B4-BE49-F238E27FC236}">
                <a16:creationId xmlns:a16="http://schemas.microsoft.com/office/drawing/2014/main" id="{D4D22962-3C7F-E480-5C35-7F4860A098E1}"/>
              </a:ext>
            </a:extLst>
          </p:cNvPr>
          <p:cNvSpPr>
            <a:spLocks noGrp="1"/>
          </p:cNvSpPr>
          <p:nvPr>
            <p:ph idx="11"/>
          </p:nvPr>
        </p:nvSpPr>
        <p:spPr>
          <a:xfrm>
            <a:off x="4085950" y="1877553"/>
            <a:ext cx="7043617" cy="4112699"/>
          </a:xfrm>
        </p:spPr>
        <p:txBody>
          <a:bodyPr>
            <a:normAutofit fontScale="25000" lnSpcReduction="20000"/>
          </a:bodyPr>
          <a:lstStyle/>
          <a:p>
            <a:pPr marL="339090" marR="0" indent="-171450" algn="l">
              <a:lnSpc>
                <a:spcPts val="1265"/>
              </a:lnSpc>
            </a:pPr>
            <a:r>
              <a:rPr lang="en-US" sz="9600" b="0" i="0">
                <a:solidFill>
                  <a:srgbClr val="242424"/>
                </a:solidFill>
                <a:effectLst/>
                <a:latin typeface="Times New Roman" panose="02020603050405020304" pitchFamily="18" charset="0"/>
              </a:rPr>
              <a:t>   </a:t>
            </a:r>
          </a:p>
          <a:p>
            <a:pPr marL="0" marR="0" algn="l" fontAlgn="base"/>
            <a:r>
              <a:rPr lang="en-US" sz="9600" b="0" i="0">
                <a:solidFill>
                  <a:srgbClr val="242424"/>
                </a:solidFill>
                <a:effectLst/>
                <a:latin typeface="Aptos" panose="020B0004020202020204" pitchFamily="34" charset="0"/>
              </a:rPr>
              <a:t>In 2020, during the pandemic, I changed my career from being a Behavioral Consultant for school-age students on the spectrum to looking for new job opportunities. I started working at East Bay Community Action Program (EBCAP). Over the past four years at EBCAP, I first worked in the residential program. After six months, I moved to the Community Health Team as a Health Advocate. In this role, I quickly discovered gaps in the agency's social services. While working with clients who survived abuse, many said the agency did not have enough resources. This feedback led me to start looking for more support for those in need.</a:t>
            </a:r>
          </a:p>
          <a:p>
            <a:pPr marL="0" marR="0" algn="l" fontAlgn="base"/>
            <a:endParaRPr lang="en-US" sz="1800" b="0" i="0">
              <a:solidFill>
                <a:srgbClr val="242424"/>
              </a:solidFill>
              <a:effectLst/>
              <a:latin typeface="Aptos" panose="020B0004020202020204" pitchFamily="34" charset="0"/>
            </a:endParaRPr>
          </a:p>
          <a:p>
            <a:pPr marL="0" marR="0" algn="l" fontAlgn="base"/>
            <a:endParaRPr lang="en-US" sz="1800">
              <a:solidFill>
                <a:srgbClr val="242424"/>
              </a:solidFill>
              <a:latin typeface="Aptos" panose="020B0004020202020204" pitchFamily="34" charset="0"/>
            </a:endParaRPr>
          </a:p>
          <a:p>
            <a:pPr marL="339090" marR="0" indent="-171450" algn="l">
              <a:lnSpc>
                <a:spcPts val="1265"/>
              </a:lnSpc>
            </a:pPr>
            <a:r>
              <a:rPr lang="en-US" sz="5600">
                <a:solidFill>
                  <a:srgbClr val="242424"/>
                </a:solidFill>
                <a:latin typeface="Times New Roman" panose="02020603050405020304" pitchFamily="18" charset="0"/>
              </a:rPr>
              <a:t> </a:t>
            </a:r>
            <a:endParaRPr lang="en-US" sz="1800">
              <a:solidFill>
                <a:srgbClr val="242424"/>
              </a:solidFill>
              <a:latin typeface="Times New Roman" panose="02020603050405020304" pitchFamily="18" charset="0"/>
            </a:endParaRPr>
          </a:p>
          <a:p>
            <a:pPr marL="339090" marR="0" indent="-171450" algn="l">
              <a:lnSpc>
                <a:spcPts val="1265"/>
              </a:lnSpc>
            </a:pPr>
            <a:endParaRPr lang="en-US" sz="1800" b="0" i="0">
              <a:solidFill>
                <a:srgbClr val="242424"/>
              </a:solidFill>
              <a:effectLst/>
              <a:latin typeface="Times New Roman" panose="02020603050405020304" pitchFamily="18" charset="0"/>
            </a:endParaRPr>
          </a:p>
          <a:p>
            <a:endParaRPr lang="en-US"/>
          </a:p>
        </p:txBody>
      </p:sp>
      <p:pic>
        <p:nvPicPr>
          <p:cNvPr id="5" name="Google Shape;905;p29">
            <a:extLst>
              <a:ext uri="{FF2B5EF4-FFF2-40B4-BE49-F238E27FC236}">
                <a16:creationId xmlns:a16="http://schemas.microsoft.com/office/drawing/2014/main" id="{D9F9CE18-B861-4A00-22F3-E41E03963466}"/>
              </a:ext>
            </a:extLst>
          </p:cNvPr>
          <p:cNvPicPr preferRelativeResize="0"/>
          <p:nvPr/>
        </p:nvPicPr>
        <p:blipFill>
          <a:blip r:embed="rId3">
            <a:alphaModFix/>
          </a:blip>
          <a:stretch>
            <a:fillRect/>
          </a:stretch>
        </p:blipFill>
        <p:spPr>
          <a:xfrm>
            <a:off x="9321562" y="5892003"/>
            <a:ext cx="2233826" cy="678850"/>
          </a:xfrm>
          <a:prstGeom prst="rect">
            <a:avLst/>
          </a:prstGeom>
          <a:noFill/>
          <a:ln>
            <a:noFill/>
          </a:ln>
        </p:spPr>
      </p:pic>
    </p:spTree>
    <p:extLst>
      <p:ext uri="{BB962C8B-B14F-4D97-AF65-F5344CB8AC3E}">
        <p14:creationId xmlns:p14="http://schemas.microsoft.com/office/powerpoint/2010/main" val="1770828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7BCFF072-9100-54FC-F0C2-E867EC462721}"/>
              </a:ext>
            </a:extLst>
          </p:cNvPr>
          <p:cNvSpPr>
            <a:spLocks noGrp="1"/>
          </p:cNvSpPr>
          <p:nvPr>
            <p:ph type="sldNum" sz="quarter" idx="4294967295"/>
          </p:nvPr>
        </p:nvSpPr>
        <p:spPr>
          <a:xfrm>
            <a:off x="11125200" y="457200"/>
            <a:ext cx="1066800" cy="471488"/>
          </a:xfrm>
        </p:spPr>
        <p:txBody>
          <a:bodyPr/>
          <a:lstStyle/>
          <a:p>
            <a:pPr>
              <a:spcAft>
                <a:spcPts val="600"/>
              </a:spcAft>
            </a:pPr>
            <a:fld id="{48F63A3B-78C7-47BE-AE5E-E10140E04643}" type="slidenum">
              <a:rPr lang="en-US" smtClean="0"/>
              <a:pPr>
                <a:spcAft>
                  <a:spcPts val="600"/>
                </a:spcAft>
              </a:pPr>
              <a:t>8</a:t>
            </a:fld>
            <a:endParaRPr lang="en-US"/>
          </a:p>
        </p:txBody>
      </p:sp>
      <p:pic>
        <p:nvPicPr>
          <p:cNvPr id="4" name="Google Shape;905;p29">
            <a:extLst>
              <a:ext uri="{FF2B5EF4-FFF2-40B4-BE49-F238E27FC236}">
                <a16:creationId xmlns:a16="http://schemas.microsoft.com/office/drawing/2014/main" id="{DD106393-3055-8030-460D-BDC869603BB5}"/>
              </a:ext>
            </a:extLst>
          </p:cNvPr>
          <p:cNvPicPr preferRelativeResize="0"/>
          <p:nvPr/>
        </p:nvPicPr>
        <p:blipFill>
          <a:blip r:embed="rId3"/>
          <a:stretch>
            <a:fillRect/>
          </a:stretch>
        </p:blipFill>
        <p:spPr>
          <a:xfrm>
            <a:off x="5364480" y="5260794"/>
            <a:ext cx="5987659" cy="1098731"/>
          </a:xfrm>
          <a:prstGeom prst="rect">
            <a:avLst/>
          </a:prstGeom>
          <a:noFill/>
          <a:ln>
            <a:noFill/>
          </a:ln>
        </p:spPr>
      </p:pic>
      <p:pic>
        <p:nvPicPr>
          <p:cNvPr id="8" name="Picture 7">
            <a:extLst>
              <a:ext uri="{FF2B5EF4-FFF2-40B4-BE49-F238E27FC236}">
                <a16:creationId xmlns:a16="http://schemas.microsoft.com/office/drawing/2014/main" id="{4FAC6E47-CAAF-B07B-9F1C-450A1829DB3F}"/>
              </a:ext>
            </a:extLst>
          </p:cNvPr>
          <p:cNvPicPr>
            <a:picLocks noChangeAspect="1"/>
          </p:cNvPicPr>
          <p:nvPr/>
        </p:nvPicPr>
        <p:blipFill>
          <a:blip r:embed="rId4"/>
          <a:stretch>
            <a:fillRect/>
          </a:stretch>
        </p:blipFill>
        <p:spPr>
          <a:xfrm>
            <a:off x="592241" y="878439"/>
            <a:ext cx="3753583" cy="4382355"/>
          </a:xfrm>
          <a:prstGeom prst="rect">
            <a:avLst/>
          </a:prstGeom>
        </p:spPr>
      </p:pic>
      <p:pic>
        <p:nvPicPr>
          <p:cNvPr id="9" name="Picture 8">
            <a:extLst>
              <a:ext uri="{FF2B5EF4-FFF2-40B4-BE49-F238E27FC236}">
                <a16:creationId xmlns:a16="http://schemas.microsoft.com/office/drawing/2014/main" id="{C9CCE422-E06B-7598-CEDB-E0E66A1CA882}"/>
              </a:ext>
            </a:extLst>
          </p:cNvPr>
          <p:cNvPicPr>
            <a:picLocks noChangeAspect="1"/>
          </p:cNvPicPr>
          <p:nvPr/>
        </p:nvPicPr>
        <p:blipFill>
          <a:blip r:embed="rId5"/>
          <a:stretch>
            <a:fillRect/>
          </a:stretch>
        </p:blipFill>
        <p:spPr>
          <a:xfrm>
            <a:off x="5231385" y="625000"/>
            <a:ext cx="4122694" cy="4467994"/>
          </a:xfrm>
          <a:prstGeom prst="rect">
            <a:avLst/>
          </a:prstGeom>
        </p:spPr>
      </p:pic>
    </p:spTree>
    <p:extLst>
      <p:ext uri="{BB962C8B-B14F-4D97-AF65-F5344CB8AC3E}">
        <p14:creationId xmlns:p14="http://schemas.microsoft.com/office/powerpoint/2010/main" val="2952923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0AEC4F-E711-8552-9C34-82C1514A1E37}"/>
              </a:ext>
            </a:extLst>
          </p:cNvPr>
          <p:cNvSpPr>
            <a:spLocks noGrp="1"/>
          </p:cNvSpPr>
          <p:nvPr>
            <p:ph type="sldNum" sz="quarter" idx="10"/>
          </p:nvPr>
        </p:nvSpPr>
        <p:spPr>
          <a:xfrm>
            <a:off x="10438475" y="457199"/>
            <a:ext cx="987552" cy="471489"/>
          </a:xfrm>
        </p:spPr>
        <p:txBody>
          <a:bodyPr anchor="ctr">
            <a:normAutofit/>
          </a:bodyPr>
          <a:lstStyle/>
          <a:p>
            <a:pPr>
              <a:spcAft>
                <a:spcPts val="600"/>
              </a:spcAft>
            </a:pPr>
            <a:fld id="{48F63A3B-78C7-47BE-AE5E-E10140E04643}" type="slidenum">
              <a:rPr lang="en-US" smtClean="0"/>
              <a:pPr>
                <a:spcAft>
                  <a:spcPts val="600"/>
                </a:spcAft>
              </a:pPr>
              <a:t>9</a:t>
            </a:fld>
            <a:endParaRPr lang="en-US"/>
          </a:p>
        </p:txBody>
      </p:sp>
      <p:pic>
        <p:nvPicPr>
          <p:cNvPr id="5" name="Content Placeholder 4">
            <a:extLst>
              <a:ext uri="{FF2B5EF4-FFF2-40B4-BE49-F238E27FC236}">
                <a16:creationId xmlns:a16="http://schemas.microsoft.com/office/drawing/2014/main" id="{5C4DF24B-E2CB-118A-AC98-234CABF9CA30}"/>
              </a:ext>
            </a:extLst>
          </p:cNvPr>
          <p:cNvPicPr>
            <a:picLocks noGrp="1" noChangeAspect="1"/>
          </p:cNvPicPr>
          <p:nvPr>
            <p:ph sz="half" idx="2"/>
          </p:nvPr>
        </p:nvPicPr>
        <p:blipFill>
          <a:blip r:embed="rId3"/>
          <a:srcRect l="573" r="8036" b="1"/>
          <a:stretch/>
        </p:blipFill>
        <p:spPr>
          <a:xfrm>
            <a:off x="603361" y="928688"/>
            <a:ext cx="3887218" cy="4404884"/>
          </a:xfrm>
          <a:prstGeom prst="rect">
            <a:avLst/>
          </a:prstGeom>
          <a:noFill/>
        </p:spPr>
      </p:pic>
      <p:pic>
        <p:nvPicPr>
          <p:cNvPr id="6" name="Picture 5">
            <a:extLst>
              <a:ext uri="{FF2B5EF4-FFF2-40B4-BE49-F238E27FC236}">
                <a16:creationId xmlns:a16="http://schemas.microsoft.com/office/drawing/2014/main" id="{CE0AE163-F3A6-9027-7814-31E93EA70E08}"/>
              </a:ext>
            </a:extLst>
          </p:cNvPr>
          <p:cNvPicPr>
            <a:picLocks noChangeAspect="1"/>
          </p:cNvPicPr>
          <p:nvPr/>
        </p:nvPicPr>
        <p:blipFill>
          <a:blip r:embed="rId4"/>
          <a:srcRect t="18640" r="-1" b="28130"/>
          <a:stretch/>
        </p:blipFill>
        <p:spPr>
          <a:xfrm>
            <a:off x="4658103" y="851761"/>
            <a:ext cx="3955521" cy="5154478"/>
          </a:xfrm>
          <a:prstGeom prst="rect">
            <a:avLst/>
          </a:prstGeom>
          <a:noFill/>
        </p:spPr>
      </p:pic>
    </p:spTree>
    <p:extLst>
      <p:ext uri="{BB962C8B-B14F-4D97-AF65-F5344CB8AC3E}">
        <p14:creationId xmlns:p14="http://schemas.microsoft.com/office/powerpoint/2010/main" val="1131718056"/>
      </p:ext>
    </p:extLst>
  </p:cSld>
  <p:clrMapOvr>
    <a:masterClrMapping/>
  </p:clrMapOvr>
</p:sld>
</file>

<file path=ppt/theme/theme1.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AE0504CEC76A418E5FBE531F3FE492" ma:contentTypeVersion="15" ma:contentTypeDescription="Create a new document." ma:contentTypeScope="" ma:versionID="4691d6404bc86637a51f5be2cf048093">
  <xsd:schema xmlns:xsd="http://www.w3.org/2001/XMLSchema" xmlns:xs="http://www.w3.org/2001/XMLSchema" xmlns:p="http://schemas.microsoft.com/office/2006/metadata/properties" xmlns:ns2="ec3ce295-2069-4f3b-aa40-715ef8ed8d72" xmlns:ns3="d3ac7332-09bb-4e50-8bb7-8194419b3212" targetNamespace="http://schemas.microsoft.com/office/2006/metadata/properties" ma:root="true" ma:fieldsID="0189f31773daa2327420cc7ef0dde0d2" ns2:_="" ns3:_="">
    <xsd:import namespace="ec3ce295-2069-4f3b-aa40-715ef8ed8d72"/>
    <xsd:import namespace="d3ac7332-09bb-4e50-8bb7-8194419b321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3ce295-2069-4f3b-aa40-715ef8ed8d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91372f1-af24-4813-95c0-48b2648473c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ac7332-09bb-4e50-8bb7-8194419b321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36344e6-f027-436d-86e6-8c0bcd70c5b3}" ma:internalName="TaxCatchAll" ma:showField="CatchAllData" ma:web="d3ac7332-09bb-4e50-8bb7-8194419b321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3ac7332-09bb-4e50-8bb7-8194419b3212" xsi:nil="true"/>
    <lcf76f155ced4ddcb4097134ff3c332f xmlns="ec3ce295-2069-4f3b-aa40-715ef8ed8d7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475AB0-C2BB-4836-8774-7E3C8EFB07A2}">
  <ds:schemaRefs>
    <ds:schemaRef ds:uri="d3ac7332-09bb-4e50-8bb7-8194419b3212"/>
    <ds:schemaRef ds:uri="ec3ce295-2069-4f3b-aa40-715ef8ed8d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6DBB56F-4362-4386-A1A1-3DF898896616}">
  <ds:schemaRefs>
    <ds:schemaRef ds:uri="http://schemas.microsoft.com/sharepoint/v3/contenttype/forms"/>
  </ds:schemaRefs>
</ds:datastoreItem>
</file>

<file path=customXml/itemProps3.xml><?xml version="1.0" encoding="utf-8"?>
<ds:datastoreItem xmlns:ds="http://schemas.openxmlformats.org/officeDocument/2006/customXml" ds:itemID="{BA719FA4-954C-4FA8-82CB-206659C3B826}">
  <ds:schemaRefs>
    <ds:schemaRef ds:uri="3630f805-21af-472e-8bcc-1f4fdea30994"/>
    <ds:schemaRef ds:uri="513e8cbc-8f32-4048-96c2-2d88c98d574c"/>
    <ds:schemaRef ds:uri="d3ac7332-09bb-4e50-8bb7-8194419b3212"/>
    <ds:schemaRef ds:uri="ec3ce295-2069-4f3b-aa40-715ef8ed8d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{53E0D68F-DDB2-4C11-A4E7-6E5139C72614}tf78438558_win32</Template>
  <Application>Microsoft Office PowerPoint</Application>
  <PresentationFormat>Widescreen</PresentationFormat>
  <Slides>19</Slides>
  <Notes>19</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Custom</vt:lpstr>
      <vt:lpstr>RI CHW Voices   november 25 2024</vt:lpstr>
      <vt:lpstr>agenda</vt:lpstr>
      <vt:lpstr>PowerPoint Presentation</vt:lpstr>
      <vt:lpstr>PowerPoint Presentation</vt:lpstr>
      <vt:lpstr>RI Department of Health Initiatives</vt:lpstr>
      <vt:lpstr> Working Together for a Safe and Just Elder Community</vt:lpstr>
      <vt:lpstr>WHAT BROUGHT ME TO THIS WORK?</vt:lpstr>
      <vt:lpstr>PowerPoint Presentation</vt:lpstr>
      <vt:lpstr>PowerPoint Presentation</vt:lpstr>
      <vt:lpstr>Thank  you</vt:lpstr>
      <vt:lpstr>Arts for every body project</vt:lpstr>
      <vt:lpstr>PowerPoint Presentation</vt:lpstr>
      <vt:lpstr>PowerPoint Presentation</vt:lpstr>
      <vt:lpstr>Resources &amp; supports</vt:lpstr>
      <vt:lpstr>TRANSPORTATION SUPPORTS</vt:lpstr>
      <vt:lpstr>Resources &amp; supports</vt:lpstr>
      <vt:lpstr>RI CHW Older adult LANDSCAPE</vt:lpstr>
      <vt:lpstr>Upcoming opportunities </vt:lpstr>
      <vt:lpstr>Thank  you &amp; take care of yourselves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 CHW Voices  march 25 2024</dc:title>
  <dc:subject/>
  <dc:creator>Salazar, Swanette (ssalazar)</dc:creator>
  <cp:revision>1</cp:revision>
  <dcterms:created xsi:type="dcterms:W3CDTF">2024-03-24T19:13:26Z</dcterms:created>
  <dcterms:modified xsi:type="dcterms:W3CDTF">2024-11-25T15:57:02Z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0x01010061AE0504CEC76A418E5FBE531F3FE492</vt:lpwstr>
  </property>
  <property fmtid="{D5CDD505-2E9C-101B-9397-08002B2CF9AE}" pid="3" name="MediaServiceImageTags">
    <vt:lpwstr/>
  </property>
</Properties>
</file>