
<file path=[Content_Types].xml><?xml version="1.0" encoding="utf-8"?>
<Types xmlns="http://schemas.openxmlformats.org/package/2006/content-types">
  <Default Extension="emf" ContentType="image/x-emf"/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59" r:id="rId2"/>
    <p:sldMasterId id="2147483661" r:id="rId3"/>
  </p:sldMasterIdLst>
  <p:notesMasterIdLst>
    <p:notesMasterId r:id="rId10"/>
  </p:notesMasterIdLst>
  <p:handoutMasterIdLst>
    <p:handoutMasterId r:id="rId11"/>
  </p:handoutMasterIdLst>
  <p:sldIdLst>
    <p:sldId id="257" r:id="rId4"/>
    <p:sldId id="256" r:id="rId5"/>
    <p:sldId id="263" r:id="rId6"/>
    <p:sldId id="264" r:id="rId7"/>
    <p:sldId id="280" r:id="rId8"/>
    <p:sldId id="281" r:id="rId9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9" roundtripDataSignature="AMtx7mikjCYRBvd6PVNCmHT/v/IrbxkLN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BC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AA1D38F-3725-4ABD-90AF-F4C095FFAB6B}" v="77" dt="2025-06-23T18:44:24.873"/>
  </p1510:revLst>
</p1510:revInfo>
</file>

<file path=ppt/tableStyles.xml><?xml version="1.0" encoding="utf-8"?>
<a:tblStyleLst xmlns:a="http://schemas.openxmlformats.org/drawingml/2006/main" def="{61B8B743-AABB-411D-AA71-D7AAD2A836DB}">
  <a:tblStyle styleId="{61B8B743-AABB-411D-AA71-D7AAD2A836D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098" autoAdjust="0"/>
    <p:restoredTop sz="94660"/>
  </p:normalViewPr>
  <p:slideViewPr>
    <p:cSldViewPr snapToGrid="0">
      <p:cViewPr varScale="1">
        <p:scale>
          <a:sx n="72" d="100"/>
          <a:sy n="72" d="100"/>
        </p:scale>
        <p:origin x="126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45" d="100"/>
          <a:sy n="45" d="100"/>
        </p:scale>
        <p:origin x="1532" y="4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25" Type="http://schemas.microsoft.com/office/2015/10/relationships/revisionInfo" Target="revisionInfo.xml"/><Relationship Id="rId2" Type="http://schemas.openxmlformats.org/officeDocument/2006/relationships/slideMaster" Target="slideMasters/slideMaster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handoutMaster" Target="handoutMasters/handoutMaster1.xml"/><Relationship Id="rId24" Type="http://schemas.microsoft.com/office/2016/11/relationships/changesInfo" Target="changesInfos/changesInfo1.xml"/><Relationship Id="rId5" Type="http://schemas.openxmlformats.org/officeDocument/2006/relationships/slide" Target="slides/slide2.xml"/><Relationship Id="rId23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19" Type="http://customschemas.google.com/relationships/presentationmetadata" Target="meta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rtorreal, Denisses" userId="e0b8db25-562b-4d67-8826-86bd1918806e" providerId="ADAL" clId="{8AA1D38F-3725-4ABD-90AF-F4C095FFAB6B}"/>
    <pc:docChg chg="undo redo custSel addSld delSld modSld sldOrd">
      <pc:chgData name="Cortorreal, Denisses" userId="e0b8db25-562b-4d67-8826-86bd1918806e" providerId="ADAL" clId="{8AA1D38F-3725-4ABD-90AF-F4C095FFAB6B}" dt="2025-06-23T19:58:47.201" v="2073"/>
      <pc:docMkLst>
        <pc:docMk/>
      </pc:docMkLst>
      <pc:sldChg chg="addSp delSp modSp mod">
        <pc:chgData name="Cortorreal, Denisses" userId="e0b8db25-562b-4d67-8826-86bd1918806e" providerId="ADAL" clId="{8AA1D38F-3725-4ABD-90AF-F4C095FFAB6B}" dt="2025-06-23T14:22:41.878" v="1717" actId="1076"/>
        <pc:sldMkLst>
          <pc:docMk/>
          <pc:sldMk cId="0" sldId="256"/>
        </pc:sldMkLst>
        <pc:spChg chg="add del mod">
          <ac:chgData name="Cortorreal, Denisses" userId="e0b8db25-562b-4d67-8826-86bd1918806e" providerId="ADAL" clId="{8AA1D38F-3725-4ABD-90AF-F4C095FFAB6B}" dt="2025-05-07T19:18:04.200" v="44"/>
          <ac:spMkLst>
            <pc:docMk/>
            <pc:sldMk cId="0" sldId="256"/>
            <ac:spMk id="2" creationId="{1725079C-C963-9912-F1B2-C648CECCCA36}"/>
          </ac:spMkLst>
        </pc:spChg>
        <pc:spChg chg="mod">
          <ac:chgData name="Cortorreal, Denisses" userId="e0b8db25-562b-4d67-8826-86bd1918806e" providerId="ADAL" clId="{8AA1D38F-3725-4ABD-90AF-F4C095FFAB6B}" dt="2025-06-23T14:22:41.878" v="1717" actId="1076"/>
          <ac:spMkLst>
            <pc:docMk/>
            <pc:sldMk cId="0" sldId="256"/>
            <ac:spMk id="57" creationId="{00000000-0000-0000-0000-000000000000}"/>
          </ac:spMkLst>
        </pc:spChg>
      </pc:sldChg>
      <pc:sldChg chg="addSp delSp modSp mod ord">
        <pc:chgData name="Cortorreal, Denisses" userId="e0b8db25-562b-4d67-8826-86bd1918806e" providerId="ADAL" clId="{8AA1D38F-3725-4ABD-90AF-F4C095FFAB6B}" dt="2025-06-23T14:23:09.123" v="1730" actId="20577"/>
        <pc:sldMkLst>
          <pc:docMk/>
          <pc:sldMk cId="0" sldId="257"/>
        </pc:sldMkLst>
        <pc:spChg chg="mod">
          <ac:chgData name="Cortorreal, Denisses" userId="e0b8db25-562b-4d67-8826-86bd1918806e" providerId="ADAL" clId="{8AA1D38F-3725-4ABD-90AF-F4C095FFAB6B}" dt="2025-05-07T19:27:49.471" v="688" actId="20577"/>
          <ac:spMkLst>
            <pc:docMk/>
            <pc:sldMk cId="0" sldId="257"/>
            <ac:spMk id="2" creationId="{585CC6AD-BE7E-40E5-8F17-F5A9AC54ABB8}"/>
          </ac:spMkLst>
        </pc:spChg>
        <pc:spChg chg="mod">
          <ac:chgData name="Cortorreal, Denisses" userId="e0b8db25-562b-4d67-8826-86bd1918806e" providerId="ADAL" clId="{8AA1D38F-3725-4ABD-90AF-F4C095FFAB6B}" dt="2025-06-23T14:23:09.123" v="1730" actId="20577"/>
          <ac:spMkLst>
            <pc:docMk/>
            <pc:sldMk cId="0" sldId="257"/>
            <ac:spMk id="3" creationId="{A443469F-D516-42CD-93C5-BBFFDA53B8D6}"/>
          </ac:spMkLst>
        </pc:spChg>
        <pc:spChg chg="add del mod">
          <ac:chgData name="Cortorreal, Denisses" userId="e0b8db25-562b-4d67-8826-86bd1918806e" providerId="ADAL" clId="{8AA1D38F-3725-4ABD-90AF-F4C095FFAB6B}" dt="2025-05-07T19:29:05.522" v="848"/>
          <ac:spMkLst>
            <pc:docMk/>
            <pc:sldMk cId="0" sldId="257"/>
            <ac:spMk id="4" creationId="{D305D056-FF27-27EC-0856-DE22B88EBF1F}"/>
          </ac:spMkLst>
        </pc:spChg>
      </pc:sldChg>
      <pc:sldChg chg="del">
        <pc:chgData name="Cortorreal, Denisses" userId="e0b8db25-562b-4d67-8826-86bd1918806e" providerId="ADAL" clId="{8AA1D38F-3725-4ABD-90AF-F4C095FFAB6B}" dt="2025-06-23T14:21:22.166" v="1651" actId="47"/>
        <pc:sldMkLst>
          <pc:docMk/>
          <pc:sldMk cId="0" sldId="258"/>
        </pc:sldMkLst>
      </pc:sldChg>
      <pc:sldChg chg="del">
        <pc:chgData name="Cortorreal, Denisses" userId="e0b8db25-562b-4d67-8826-86bd1918806e" providerId="ADAL" clId="{8AA1D38F-3725-4ABD-90AF-F4C095FFAB6B}" dt="2025-06-23T14:21:22.685" v="1652" actId="47"/>
        <pc:sldMkLst>
          <pc:docMk/>
          <pc:sldMk cId="0" sldId="259"/>
        </pc:sldMkLst>
      </pc:sldChg>
      <pc:sldChg chg="del">
        <pc:chgData name="Cortorreal, Denisses" userId="e0b8db25-562b-4d67-8826-86bd1918806e" providerId="ADAL" clId="{8AA1D38F-3725-4ABD-90AF-F4C095FFAB6B}" dt="2025-06-23T14:21:23.260" v="1653" actId="47"/>
        <pc:sldMkLst>
          <pc:docMk/>
          <pc:sldMk cId="0" sldId="260"/>
        </pc:sldMkLst>
      </pc:sldChg>
      <pc:sldChg chg="del">
        <pc:chgData name="Cortorreal, Denisses" userId="e0b8db25-562b-4d67-8826-86bd1918806e" providerId="ADAL" clId="{8AA1D38F-3725-4ABD-90AF-F4C095FFAB6B}" dt="2025-06-23T14:21:23.661" v="1654" actId="47"/>
        <pc:sldMkLst>
          <pc:docMk/>
          <pc:sldMk cId="0" sldId="261"/>
        </pc:sldMkLst>
      </pc:sldChg>
      <pc:sldChg chg="del">
        <pc:chgData name="Cortorreal, Denisses" userId="e0b8db25-562b-4d67-8826-86bd1918806e" providerId="ADAL" clId="{8AA1D38F-3725-4ABD-90AF-F4C095FFAB6B}" dt="2025-06-23T14:23:22.447" v="1733" actId="47"/>
        <pc:sldMkLst>
          <pc:docMk/>
          <pc:sldMk cId="0" sldId="262"/>
        </pc:sldMkLst>
      </pc:sldChg>
      <pc:sldChg chg="addSp delSp modSp mod ord">
        <pc:chgData name="Cortorreal, Denisses" userId="e0b8db25-562b-4d67-8826-86bd1918806e" providerId="ADAL" clId="{8AA1D38F-3725-4ABD-90AF-F4C095FFAB6B}" dt="2025-06-23T16:04:53.888" v="1902" actId="1076"/>
        <pc:sldMkLst>
          <pc:docMk/>
          <pc:sldMk cId="0" sldId="263"/>
        </pc:sldMkLst>
        <pc:spChg chg="mod">
          <ac:chgData name="Cortorreal, Denisses" userId="e0b8db25-562b-4d67-8826-86bd1918806e" providerId="ADAL" clId="{8AA1D38F-3725-4ABD-90AF-F4C095FFAB6B}" dt="2025-06-23T14:28:36.240" v="1856" actId="1076"/>
          <ac:spMkLst>
            <pc:docMk/>
            <pc:sldMk cId="0" sldId="263"/>
            <ac:spMk id="2" creationId="{8EF3B671-4A6A-4BC1-9705-06A139823D37}"/>
          </ac:spMkLst>
        </pc:spChg>
        <pc:spChg chg="del mod">
          <ac:chgData name="Cortorreal, Denisses" userId="e0b8db25-562b-4d67-8826-86bd1918806e" providerId="ADAL" clId="{8AA1D38F-3725-4ABD-90AF-F4C095FFAB6B}" dt="2025-05-07T19:53:42.562" v="1046" actId="478"/>
          <ac:spMkLst>
            <pc:docMk/>
            <pc:sldMk cId="0" sldId="263"/>
            <ac:spMk id="3" creationId="{677806EF-DCCB-4824-B97C-0F846C09AF43}"/>
          </ac:spMkLst>
        </pc:spChg>
        <pc:spChg chg="add mod topLvl">
          <ac:chgData name="Cortorreal, Denisses" userId="e0b8db25-562b-4d67-8826-86bd1918806e" providerId="ADAL" clId="{8AA1D38F-3725-4ABD-90AF-F4C095FFAB6B}" dt="2025-06-23T14:28:27.974" v="1853" actId="1076"/>
          <ac:spMkLst>
            <pc:docMk/>
            <pc:sldMk cId="0" sldId="263"/>
            <ac:spMk id="8" creationId="{F4791204-8BB4-810D-1363-AC5597FF8152}"/>
          </ac:spMkLst>
        </pc:spChg>
        <pc:spChg chg="mod topLvl">
          <ac:chgData name="Cortorreal, Denisses" userId="e0b8db25-562b-4d67-8826-86bd1918806e" providerId="ADAL" clId="{8AA1D38F-3725-4ABD-90AF-F4C095FFAB6B}" dt="2025-06-23T14:29:08.831" v="1863" actId="14100"/>
          <ac:spMkLst>
            <pc:docMk/>
            <pc:sldMk cId="0" sldId="263"/>
            <ac:spMk id="9" creationId="{D1529370-9E7B-E1DF-5692-B91FA128D6B6}"/>
          </ac:spMkLst>
        </pc:spChg>
        <pc:spChg chg="add del mod">
          <ac:chgData name="Cortorreal, Denisses" userId="e0b8db25-562b-4d67-8826-86bd1918806e" providerId="ADAL" clId="{8AA1D38F-3725-4ABD-90AF-F4C095FFAB6B}" dt="2025-05-07T19:53:45.385" v="1047" actId="478"/>
          <ac:spMkLst>
            <pc:docMk/>
            <pc:sldMk cId="0" sldId="263"/>
            <ac:spMk id="10" creationId="{E202900A-930B-9104-304E-334FB8B1A973}"/>
          </ac:spMkLst>
        </pc:spChg>
        <pc:spChg chg="add del mod topLvl">
          <ac:chgData name="Cortorreal, Denisses" userId="e0b8db25-562b-4d67-8826-86bd1918806e" providerId="ADAL" clId="{8AA1D38F-3725-4ABD-90AF-F4C095FFAB6B}" dt="2025-06-23T14:21:43.094" v="1658" actId="1076"/>
          <ac:spMkLst>
            <pc:docMk/>
            <pc:sldMk cId="0" sldId="263"/>
            <ac:spMk id="11" creationId="{D749FC5C-579F-07C7-C819-BFA720C9DF82}"/>
          </ac:spMkLst>
        </pc:spChg>
        <pc:spChg chg="mod topLvl">
          <ac:chgData name="Cortorreal, Denisses" userId="e0b8db25-562b-4d67-8826-86bd1918806e" providerId="ADAL" clId="{8AA1D38F-3725-4ABD-90AF-F4C095FFAB6B}" dt="2025-05-07T19:57:42.531" v="1329" actId="164"/>
          <ac:spMkLst>
            <pc:docMk/>
            <pc:sldMk cId="0" sldId="263"/>
            <ac:spMk id="17" creationId="{013FAAD7-40C9-D147-ECA3-64C398E4ED8D}"/>
          </ac:spMkLst>
        </pc:spChg>
        <pc:spChg chg="mod topLvl">
          <ac:chgData name="Cortorreal, Denisses" userId="e0b8db25-562b-4d67-8826-86bd1918806e" providerId="ADAL" clId="{8AA1D38F-3725-4ABD-90AF-F4C095FFAB6B}" dt="2025-06-23T14:20:13.893" v="1648" actId="1076"/>
          <ac:spMkLst>
            <pc:docMk/>
            <pc:sldMk cId="0" sldId="263"/>
            <ac:spMk id="21" creationId="{642E3F86-8977-7DD3-48AA-682C784548DD}"/>
          </ac:spMkLst>
        </pc:spChg>
        <pc:spChg chg="mod topLvl">
          <ac:chgData name="Cortorreal, Denisses" userId="e0b8db25-562b-4d67-8826-86bd1918806e" providerId="ADAL" clId="{8AA1D38F-3725-4ABD-90AF-F4C095FFAB6B}" dt="2025-06-23T14:28:27.974" v="1853" actId="1076"/>
          <ac:spMkLst>
            <pc:docMk/>
            <pc:sldMk cId="0" sldId="263"/>
            <ac:spMk id="27" creationId="{2B2E5F1A-2FF9-4CC3-9E44-BC468AD4A0F6}"/>
          </ac:spMkLst>
        </pc:spChg>
        <pc:grpChg chg="add mod">
          <ac:chgData name="Cortorreal, Denisses" userId="e0b8db25-562b-4d67-8826-86bd1918806e" providerId="ADAL" clId="{8AA1D38F-3725-4ABD-90AF-F4C095FFAB6B}" dt="2025-06-23T14:20:13.893" v="1648" actId="1076"/>
          <ac:grpSpMkLst>
            <pc:docMk/>
            <pc:sldMk cId="0" sldId="263"/>
            <ac:grpSpMk id="3" creationId="{FB45010D-3024-0179-AD56-5275655F1E55}"/>
          </ac:grpSpMkLst>
        </pc:grpChg>
        <pc:grpChg chg="add mod">
          <ac:chgData name="Cortorreal, Denisses" userId="e0b8db25-562b-4d67-8826-86bd1918806e" providerId="ADAL" clId="{8AA1D38F-3725-4ABD-90AF-F4C095FFAB6B}" dt="2025-06-23T14:28:27.974" v="1853" actId="1076"/>
          <ac:grpSpMkLst>
            <pc:docMk/>
            <pc:sldMk cId="0" sldId="263"/>
            <ac:grpSpMk id="4" creationId="{DB04B41A-7B23-5277-42F2-F249DA3D14AE}"/>
          </ac:grpSpMkLst>
        </pc:grpChg>
        <pc:grpChg chg="add del mod">
          <ac:chgData name="Cortorreal, Denisses" userId="e0b8db25-562b-4d67-8826-86bd1918806e" providerId="ADAL" clId="{8AA1D38F-3725-4ABD-90AF-F4C095FFAB6B}" dt="2025-06-23T14:25:49.639" v="1840" actId="478"/>
          <ac:grpSpMkLst>
            <pc:docMk/>
            <pc:sldMk cId="0" sldId="263"/>
            <ac:grpSpMk id="6" creationId="{852205A4-B623-8FF3-8A6C-D3F4185F3605}"/>
          </ac:grpSpMkLst>
        </pc:grpChg>
        <pc:grpChg chg="add del mod">
          <ac:chgData name="Cortorreal, Denisses" userId="e0b8db25-562b-4d67-8826-86bd1918806e" providerId="ADAL" clId="{8AA1D38F-3725-4ABD-90AF-F4C095FFAB6B}" dt="2025-05-07T19:55:30.626" v="1193" actId="165"/>
          <ac:grpSpMkLst>
            <pc:docMk/>
            <pc:sldMk cId="0" sldId="263"/>
            <ac:grpSpMk id="12" creationId="{947AE85A-D0B7-5682-4FEB-661535BFDB33}"/>
          </ac:grpSpMkLst>
        </pc:grpChg>
        <pc:grpChg chg="add mod">
          <ac:chgData name="Cortorreal, Denisses" userId="e0b8db25-562b-4d67-8826-86bd1918806e" providerId="ADAL" clId="{8AA1D38F-3725-4ABD-90AF-F4C095FFAB6B}" dt="2025-06-23T14:26:05.969" v="1843" actId="164"/>
          <ac:grpSpMkLst>
            <pc:docMk/>
            <pc:sldMk cId="0" sldId="263"/>
            <ac:grpSpMk id="12" creationId="{A82E8F7F-9691-F800-8DD0-06A10DA6C993}"/>
          </ac:grpSpMkLst>
        </pc:grpChg>
        <pc:grpChg chg="add mod">
          <ac:chgData name="Cortorreal, Denisses" userId="e0b8db25-562b-4d67-8826-86bd1918806e" providerId="ADAL" clId="{8AA1D38F-3725-4ABD-90AF-F4C095FFAB6B}" dt="2025-06-23T14:29:08.831" v="1863" actId="14100"/>
          <ac:grpSpMkLst>
            <pc:docMk/>
            <pc:sldMk cId="0" sldId="263"/>
            <ac:grpSpMk id="13" creationId="{B0202307-125B-0AF4-2DDC-A1AB4F60B47E}"/>
          </ac:grpSpMkLst>
        </pc:grpChg>
        <pc:grpChg chg="add del mod">
          <ac:chgData name="Cortorreal, Denisses" userId="e0b8db25-562b-4d67-8826-86bd1918806e" providerId="ADAL" clId="{8AA1D38F-3725-4ABD-90AF-F4C095FFAB6B}" dt="2025-05-07T20:01:08.208" v="1439" actId="165"/>
          <ac:grpSpMkLst>
            <pc:docMk/>
            <pc:sldMk cId="0" sldId="263"/>
            <ac:grpSpMk id="13" creationId="{C244F465-5033-C45F-439D-A3586D5C7362}"/>
          </ac:grpSpMkLst>
        </pc:grpChg>
        <pc:grpChg chg="add del mod">
          <ac:chgData name="Cortorreal, Denisses" userId="e0b8db25-562b-4d67-8826-86bd1918806e" providerId="ADAL" clId="{8AA1D38F-3725-4ABD-90AF-F4C095FFAB6B}" dt="2025-05-07T19:56:51.084" v="1320" actId="165"/>
          <ac:grpSpMkLst>
            <pc:docMk/>
            <pc:sldMk cId="0" sldId="263"/>
            <ac:grpSpMk id="15" creationId="{70F63419-0540-2067-CD7A-831D9531126C}"/>
          </ac:grpSpMkLst>
        </pc:grpChg>
        <pc:grpChg chg="add mod">
          <ac:chgData name="Cortorreal, Denisses" userId="e0b8db25-562b-4d67-8826-86bd1918806e" providerId="ADAL" clId="{8AA1D38F-3725-4ABD-90AF-F4C095FFAB6B}" dt="2025-06-23T14:20:10.358" v="1647" actId="1076"/>
          <ac:grpSpMkLst>
            <pc:docMk/>
            <pc:sldMk cId="0" sldId="263"/>
            <ac:grpSpMk id="18" creationId="{DB797162-4B33-32DB-1942-32C805C457DE}"/>
          </ac:grpSpMkLst>
        </pc:grpChg>
        <pc:grpChg chg="add del mod">
          <ac:chgData name="Cortorreal, Denisses" userId="e0b8db25-562b-4d67-8826-86bd1918806e" providerId="ADAL" clId="{8AA1D38F-3725-4ABD-90AF-F4C095FFAB6B}" dt="2025-06-23T14:17:04.651" v="1511" actId="478"/>
          <ac:grpSpMkLst>
            <pc:docMk/>
            <pc:sldMk cId="0" sldId="263"/>
            <ac:grpSpMk id="19" creationId="{89E2EC59-2404-FE6C-30EF-22FD46E577C7}"/>
          </ac:grpSpMkLst>
        </pc:grpChg>
        <pc:grpChg chg="add mod">
          <ac:chgData name="Cortorreal, Denisses" userId="e0b8db25-562b-4d67-8826-86bd1918806e" providerId="ADAL" clId="{8AA1D38F-3725-4ABD-90AF-F4C095FFAB6B}" dt="2025-06-23T14:28:27.974" v="1853" actId="1076"/>
          <ac:grpSpMkLst>
            <pc:docMk/>
            <pc:sldMk cId="0" sldId="263"/>
            <ac:grpSpMk id="22" creationId="{7F266244-BDC3-9E96-6CDC-5FAECA523B7C}"/>
          </ac:grpSpMkLst>
        </pc:grpChg>
        <pc:grpChg chg="add mod">
          <ac:chgData name="Cortorreal, Denisses" userId="e0b8db25-562b-4d67-8826-86bd1918806e" providerId="ADAL" clId="{8AA1D38F-3725-4ABD-90AF-F4C095FFAB6B}" dt="2025-05-07T20:01:44.455" v="1453" actId="164"/>
          <ac:grpSpMkLst>
            <pc:docMk/>
            <pc:sldMk cId="0" sldId="263"/>
            <ac:grpSpMk id="23" creationId="{BC79B76A-E7ED-D42A-68EC-331D1E493BDC}"/>
          </ac:grpSpMkLst>
        </pc:grpChg>
        <pc:grpChg chg="add del mod">
          <ac:chgData name="Cortorreal, Denisses" userId="e0b8db25-562b-4d67-8826-86bd1918806e" providerId="ADAL" clId="{8AA1D38F-3725-4ABD-90AF-F4C095FFAB6B}" dt="2025-06-23T14:18:34.683" v="1550" actId="478"/>
          <ac:grpSpMkLst>
            <pc:docMk/>
            <pc:sldMk cId="0" sldId="263"/>
            <ac:grpSpMk id="24" creationId="{9E986C19-3FB3-0DC6-99E8-5ECD2D977650}"/>
          </ac:grpSpMkLst>
        </pc:grpChg>
        <pc:grpChg chg="add del mod">
          <ac:chgData name="Cortorreal, Denisses" userId="e0b8db25-562b-4d67-8826-86bd1918806e" providerId="ADAL" clId="{8AA1D38F-3725-4ABD-90AF-F4C095FFAB6B}" dt="2025-06-23T14:19:24.211" v="1558" actId="478"/>
          <ac:grpSpMkLst>
            <pc:docMk/>
            <pc:sldMk cId="0" sldId="263"/>
            <ac:grpSpMk id="25" creationId="{C11B4FE1-15CA-DFFE-E1C4-47BABB84D04F}"/>
          </ac:grpSpMkLst>
        </pc:grpChg>
        <pc:picChg chg="add mod ord topLvl modCrop">
          <ac:chgData name="Cortorreal, Denisses" userId="e0b8db25-562b-4d67-8826-86bd1918806e" providerId="ADAL" clId="{8AA1D38F-3725-4ABD-90AF-F4C095FFAB6B}" dt="2025-06-23T14:28:27.974" v="1853" actId="1076"/>
          <ac:picMkLst>
            <pc:docMk/>
            <pc:sldMk cId="0" sldId="263"/>
            <ac:picMk id="5" creationId="{B52F0102-0C5A-8E96-B8D1-1A97B087A347}"/>
          </ac:picMkLst>
        </pc:picChg>
        <pc:picChg chg="add del mod topLvl modCrop">
          <ac:chgData name="Cortorreal, Denisses" userId="e0b8db25-562b-4d67-8826-86bd1918806e" providerId="ADAL" clId="{8AA1D38F-3725-4ABD-90AF-F4C095FFAB6B}" dt="2025-06-23T14:18:34.683" v="1550" actId="478"/>
          <ac:picMkLst>
            <pc:docMk/>
            <pc:sldMk cId="0" sldId="263"/>
            <ac:picMk id="7" creationId="{13599273-53BD-2698-4807-90EF0403C37C}"/>
          </ac:picMkLst>
        </pc:picChg>
        <pc:picChg chg="del mod topLvl">
          <ac:chgData name="Cortorreal, Denisses" userId="e0b8db25-562b-4d67-8826-86bd1918806e" providerId="ADAL" clId="{8AA1D38F-3725-4ABD-90AF-F4C095FFAB6B}" dt="2025-06-23T14:25:49.639" v="1840" actId="478"/>
          <ac:picMkLst>
            <pc:docMk/>
            <pc:sldMk cId="0" sldId="263"/>
            <ac:picMk id="10" creationId="{0C99C279-9E6A-2F1B-5A64-1590599B685B}"/>
          </ac:picMkLst>
        </pc:picChg>
        <pc:picChg chg="add del">
          <ac:chgData name="Cortorreal, Denisses" userId="e0b8db25-562b-4d67-8826-86bd1918806e" providerId="ADAL" clId="{8AA1D38F-3725-4ABD-90AF-F4C095FFAB6B}" dt="2025-05-07T19:56:11.424" v="1208"/>
          <ac:picMkLst>
            <pc:docMk/>
            <pc:sldMk cId="0" sldId="263"/>
            <ac:picMk id="14" creationId="{698AE4D2-CE2D-97FD-CFA8-E056B389F5D4}"/>
          </ac:picMkLst>
        </pc:picChg>
        <pc:picChg chg="add mod">
          <ac:chgData name="Cortorreal, Denisses" userId="e0b8db25-562b-4d67-8826-86bd1918806e" providerId="ADAL" clId="{8AA1D38F-3725-4ABD-90AF-F4C095FFAB6B}" dt="2025-06-23T16:04:53.888" v="1902" actId="1076"/>
          <ac:picMkLst>
            <pc:docMk/>
            <pc:sldMk cId="0" sldId="263"/>
            <ac:picMk id="15" creationId="{626DCBFD-1C88-D30E-5F48-2DBE09CC64ED}"/>
          </ac:picMkLst>
        </pc:picChg>
        <pc:picChg chg="mod topLvl">
          <ac:chgData name="Cortorreal, Denisses" userId="e0b8db25-562b-4d67-8826-86bd1918806e" providerId="ADAL" clId="{8AA1D38F-3725-4ABD-90AF-F4C095FFAB6B}" dt="2025-05-07T19:57:42.531" v="1329" actId="164"/>
          <ac:picMkLst>
            <pc:docMk/>
            <pc:sldMk cId="0" sldId="263"/>
            <ac:picMk id="16" creationId="{01F1F3CD-3CC8-32C5-E122-87D2FCB48547}"/>
          </ac:picMkLst>
        </pc:picChg>
        <pc:picChg chg="del mod topLvl">
          <ac:chgData name="Cortorreal, Denisses" userId="e0b8db25-562b-4d67-8826-86bd1918806e" providerId="ADAL" clId="{8AA1D38F-3725-4ABD-90AF-F4C095FFAB6B}" dt="2025-06-23T14:17:04.651" v="1511" actId="478"/>
          <ac:picMkLst>
            <pc:docMk/>
            <pc:sldMk cId="0" sldId="263"/>
            <ac:picMk id="20" creationId="{03288F5C-D028-B78D-3E66-62E74496DC84}"/>
          </ac:picMkLst>
        </pc:picChg>
        <pc:picChg chg="del mod topLvl">
          <ac:chgData name="Cortorreal, Denisses" userId="e0b8db25-562b-4d67-8826-86bd1918806e" providerId="ADAL" clId="{8AA1D38F-3725-4ABD-90AF-F4C095FFAB6B}" dt="2025-06-23T14:19:24.211" v="1558" actId="478"/>
          <ac:picMkLst>
            <pc:docMk/>
            <pc:sldMk cId="0" sldId="263"/>
            <ac:picMk id="26" creationId="{1E9FA5DB-F90E-730F-8038-E86A1775B038}"/>
          </ac:picMkLst>
        </pc:picChg>
        <pc:picChg chg="add mod">
          <ac:chgData name="Cortorreal, Denisses" userId="e0b8db25-562b-4d67-8826-86bd1918806e" providerId="ADAL" clId="{8AA1D38F-3725-4ABD-90AF-F4C095FFAB6B}" dt="2025-06-23T14:20:13.893" v="1648" actId="1076"/>
          <ac:picMkLst>
            <pc:docMk/>
            <pc:sldMk cId="0" sldId="263"/>
            <ac:picMk id="1026" creationId="{C7F90740-2358-66EE-64BA-B851870A8EF6}"/>
          </ac:picMkLst>
        </pc:picChg>
        <pc:picChg chg="add mod">
          <ac:chgData name="Cortorreal, Denisses" userId="e0b8db25-562b-4d67-8826-86bd1918806e" providerId="ADAL" clId="{8AA1D38F-3725-4ABD-90AF-F4C095FFAB6B}" dt="2025-06-23T14:28:27.974" v="1853" actId="1076"/>
          <ac:picMkLst>
            <pc:docMk/>
            <pc:sldMk cId="0" sldId="263"/>
            <ac:picMk id="1028" creationId="{0F948892-4453-A460-E6DF-B2E0B2EAD076}"/>
          </ac:picMkLst>
        </pc:picChg>
        <pc:picChg chg="add mod">
          <ac:chgData name="Cortorreal, Denisses" userId="e0b8db25-562b-4d67-8826-86bd1918806e" providerId="ADAL" clId="{8AA1D38F-3725-4ABD-90AF-F4C095FFAB6B}" dt="2025-06-23T14:29:08.831" v="1863" actId="14100"/>
          <ac:picMkLst>
            <pc:docMk/>
            <pc:sldMk cId="0" sldId="263"/>
            <ac:picMk id="1030" creationId="{B59D437B-3D8F-5526-7BA9-87641F9004F0}"/>
          </ac:picMkLst>
        </pc:picChg>
      </pc:sldChg>
      <pc:sldChg chg="addSp delSp modSp mod ord">
        <pc:chgData name="Cortorreal, Denisses" userId="e0b8db25-562b-4d67-8826-86bd1918806e" providerId="ADAL" clId="{8AA1D38F-3725-4ABD-90AF-F4C095FFAB6B}" dt="2025-06-23T19:58:47.201" v="2073"/>
        <pc:sldMkLst>
          <pc:docMk/>
          <pc:sldMk cId="0" sldId="264"/>
        </pc:sldMkLst>
        <pc:spChg chg="add del mod">
          <ac:chgData name="Cortorreal, Denisses" userId="e0b8db25-562b-4d67-8826-86bd1918806e" providerId="ADAL" clId="{8AA1D38F-3725-4ABD-90AF-F4C095FFAB6B}" dt="2025-06-23T18:44:07.213" v="1904" actId="478"/>
          <ac:spMkLst>
            <pc:docMk/>
            <pc:sldMk cId="0" sldId="264"/>
            <ac:spMk id="2" creationId="{CEA81471-16FA-AB7F-1914-8B071102695D}"/>
          </ac:spMkLst>
        </pc:spChg>
        <pc:spChg chg="add mod">
          <ac:chgData name="Cortorreal, Denisses" userId="e0b8db25-562b-4d67-8826-86bd1918806e" providerId="ADAL" clId="{8AA1D38F-3725-4ABD-90AF-F4C095FFAB6B}" dt="2025-06-23T18:46:27.831" v="2071" actId="20577"/>
          <ac:spMkLst>
            <pc:docMk/>
            <pc:sldMk cId="0" sldId="264"/>
            <ac:spMk id="5" creationId="{E55E7D99-55ED-9CB3-3886-86AC7D24ABE9}"/>
          </ac:spMkLst>
        </pc:spChg>
        <pc:picChg chg="add mod">
          <ac:chgData name="Cortorreal, Denisses" userId="e0b8db25-562b-4d67-8826-86bd1918806e" providerId="ADAL" clId="{8AA1D38F-3725-4ABD-90AF-F4C095FFAB6B}" dt="2025-06-23T18:44:18.864" v="1908" actId="1076"/>
          <ac:picMkLst>
            <pc:docMk/>
            <pc:sldMk cId="0" sldId="264"/>
            <ac:picMk id="4" creationId="{FC8B2C21-52C2-6ED9-C44D-9DA09A3B4FD9}"/>
          </ac:picMkLst>
        </pc:picChg>
      </pc:sldChg>
      <pc:sldChg chg="del">
        <pc:chgData name="Cortorreal, Denisses" userId="e0b8db25-562b-4d67-8826-86bd1918806e" providerId="ADAL" clId="{8AA1D38F-3725-4ABD-90AF-F4C095FFAB6B}" dt="2025-06-23T14:21:26.759" v="1655" actId="47"/>
        <pc:sldMkLst>
          <pc:docMk/>
          <pc:sldMk cId="0" sldId="265"/>
        </pc:sldMkLst>
      </pc:sldChg>
      <pc:sldChg chg="del">
        <pc:chgData name="Cortorreal, Denisses" userId="e0b8db25-562b-4d67-8826-86bd1918806e" providerId="ADAL" clId="{8AA1D38F-3725-4ABD-90AF-F4C095FFAB6B}" dt="2025-06-23T14:21:28.239" v="1656" actId="47"/>
        <pc:sldMkLst>
          <pc:docMk/>
          <pc:sldMk cId="0" sldId="266"/>
        </pc:sldMkLst>
      </pc:sldChg>
      <pc:sldChg chg="del">
        <pc:chgData name="Cortorreal, Denisses" userId="e0b8db25-562b-4d67-8826-86bd1918806e" providerId="ADAL" clId="{8AA1D38F-3725-4ABD-90AF-F4C095FFAB6B}" dt="2025-06-23T14:21:28.768" v="1657" actId="47"/>
        <pc:sldMkLst>
          <pc:docMk/>
          <pc:sldMk cId="0" sldId="267"/>
        </pc:sldMkLst>
      </pc:sldChg>
      <pc:sldChg chg="addSp modSp mod ord">
        <pc:chgData name="Cortorreal, Denisses" userId="e0b8db25-562b-4d67-8826-86bd1918806e" providerId="ADAL" clId="{8AA1D38F-3725-4ABD-90AF-F4C095FFAB6B}" dt="2025-06-23T14:23:20.204" v="1732" actId="113"/>
        <pc:sldMkLst>
          <pc:docMk/>
          <pc:sldMk cId="3207909519" sldId="280"/>
        </pc:sldMkLst>
        <pc:spChg chg="add mod">
          <ac:chgData name="Cortorreal, Denisses" userId="e0b8db25-562b-4d67-8826-86bd1918806e" providerId="ADAL" clId="{8AA1D38F-3725-4ABD-90AF-F4C095FFAB6B}" dt="2025-06-23T14:23:20.204" v="1732" actId="113"/>
          <ac:spMkLst>
            <pc:docMk/>
            <pc:sldMk cId="3207909519" sldId="280"/>
            <ac:spMk id="2" creationId="{F58CE9A1-1104-D79D-439A-7EDD8AFCE8A5}"/>
          </ac:spMkLst>
        </pc:spChg>
      </pc:sldChg>
      <pc:sldChg chg="add">
        <pc:chgData name="Cortorreal, Denisses" userId="e0b8db25-562b-4d67-8826-86bd1918806e" providerId="ADAL" clId="{8AA1D38F-3725-4ABD-90AF-F4C095FFAB6B}" dt="2025-06-23T18:37:52.159" v="1903"/>
        <pc:sldMkLst>
          <pc:docMk/>
          <pc:sldMk cId="2336196967" sldId="281"/>
        </pc:sldMkLst>
      </pc:sldChg>
      <pc:sldMasterChg chg="delSldLayout">
        <pc:chgData name="Cortorreal, Denisses" userId="e0b8db25-562b-4d67-8826-86bd1918806e" providerId="ADAL" clId="{8AA1D38F-3725-4ABD-90AF-F4C095FFAB6B}" dt="2025-06-23T14:23:22.447" v="1733" actId="47"/>
        <pc:sldMasterMkLst>
          <pc:docMk/>
          <pc:sldMasterMk cId="0" sldId="2147483648"/>
        </pc:sldMasterMkLst>
        <pc:sldLayoutChg chg="del">
          <pc:chgData name="Cortorreal, Denisses" userId="e0b8db25-562b-4d67-8826-86bd1918806e" providerId="ADAL" clId="{8AA1D38F-3725-4ABD-90AF-F4C095FFAB6B}" dt="2025-06-23T14:21:22.166" v="1651" actId="47"/>
          <pc:sldLayoutMkLst>
            <pc:docMk/>
            <pc:sldMasterMk cId="0" sldId="2147483648"/>
            <pc:sldLayoutMk cId="0" sldId="2147483651"/>
          </pc:sldLayoutMkLst>
        </pc:sldLayoutChg>
        <pc:sldLayoutChg chg="del">
          <pc:chgData name="Cortorreal, Denisses" userId="e0b8db25-562b-4d67-8826-86bd1918806e" providerId="ADAL" clId="{8AA1D38F-3725-4ABD-90AF-F4C095FFAB6B}" dt="2025-06-23T14:21:22.685" v="1652" actId="47"/>
          <pc:sldLayoutMkLst>
            <pc:docMk/>
            <pc:sldMasterMk cId="0" sldId="2147483648"/>
            <pc:sldLayoutMk cId="0" sldId="2147483652"/>
          </pc:sldLayoutMkLst>
        </pc:sldLayoutChg>
        <pc:sldLayoutChg chg="del">
          <pc:chgData name="Cortorreal, Denisses" userId="e0b8db25-562b-4d67-8826-86bd1918806e" providerId="ADAL" clId="{8AA1D38F-3725-4ABD-90AF-F4C095FFAB6B}" dt="2025-06-23T14:21:23.260" v="1653" actId="47"/>
          <pc:sldLayoutMkLst>
            <pc:docMk/>
            <pc:sldMasterMk cId="0" sldId="2147483648"/>
            <pc:sldLayoutMk cId="0" sldId="2147483653"/>
          </pc:sldLayoutMkLst>
        </pc:sldLayoutChg>
        <pc:sldLayoutChg chg="del">
          <pc:chgData name="Cortorreal, Denisses" userId="e0b8db25-562b-4d67-8826-86bd1918806e" providerId="ADAL" clId="{8AA1D38F-3725-4ABD-90AF-F4C095FFAB6B}" dt="2025-06-23T14:21:23.661" v="1654" actId="47"/>
          <pc:sldLayoutMkLst>
            <pc:docMk/>
            <pc:sldMasterMk cId="0" sldId="2147483648"/>
            <pc:sldLayoutMk cId="0" sldId="2147483654"/>
          </pc:sldLayoutMkLst>
        </pc:sldLayoutChg>
        <pc:sldLayoutChg chg="del">
          <pc:chgData name="Cortorreal, Denisses" userId="e0b8db25-562b-4d67-8826-86bd1918806e" providerId="ADAL" clId="{8AA1D38F-3725-4ABD-90AF-F4C095FFAB6B}" dt="2025-06-23T14:23:22.447" v="1733" actId="47"/>
          <pc:sldLayoutMkLst>
            <pc:docMk/>
            <pc:sldMasterMk cId="0" sldId="2147483648"/>
            <pc:sldLayoutMk cId="0" sldId="2147483655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3241E9F-D252-41DB-9350-58BD891D399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C7A174-E00F-435D-BAD7-FBE8E3BF84A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421BA0-0246-4B06-A656-65B0E34CA9B2}" type="datetimeFigureOut">
              <a:rPr lang="en-US" smtClean="0"/>
              <a:t>6/23/2025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5B07F6-B5A8-4396-8D9B-84FE81C8944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E4D156-7693-466E-BD55-14FD63DF38E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6EC2A1-EF60-493A-BE41-707E41C675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032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60" name="Google Shape;6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55" name="Google Shape;5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97" name="Google Shape;9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01" name="Google Shape;10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416987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Do not modify the notes in this section to avoid tampering with the Poll Everywhere activity.
More info at polleverywhere.com/support
In a single word what was your take away from todays sesssion?
https://www.polleverywhere.com/free_text_polls/nonyxDzaTd1C089MXetjZ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132CFE-3885-A9B7-E8FD-758F2872E7B4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6635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5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14689"/>
              </a:buClr>
              <a:buSzPts val="4400"/>
              <a:buFont typeface="Arial"/>
              <a:buNone/>
              <a:defRPr sz="4000">
                <a:solidFill>
                  <a:srgbClr val="51468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9" name="Google Shape;19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AFD7"/>
              </a:buClr>
              <a:buSzPts val="2800"/>
              <a:buChar char="•"/>
              <a:defRPr b="1">
                <a:solidFill>
                  <a:srgbClr val="00AFD7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2400"/>
              <a:buChar char="•"/>
              <a:defRPr>
                <a:solidFill>
                  <a:srgbClr val="3A3838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2000"/>
              <a:buChar char="•"/>
              <a:defRPr>
                <a:solidFill>
                  <a:srgbClr val="3A3838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>
                <a:solidFill>
                  <a:srgbClr val="3A3838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>
                <a:solidFill>
                  <a:srgbClr val="3A3838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 preserve="1">
  <p:cSld name="2_Custom Layou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1606900-108F-496A-9530-E1FAAD8410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29006"/>
            <a:ext cx="11918623" cy="6428994"/>
          </a:xfrm>
          <a:prstGeom prst="rect">
            <a:avLst/>
          </a:prstGeom>
        </p:spPr>
      </p:pic>
      <p:pic>
        <p:nvPicPr>
          <p:cNvPr id="36" name="Google Shape;36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45326" y="595748"/>
            <a:ext cx="3154354" cy="35348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77034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1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14689"/>
              </a:buClr>
              <a:buSzPts val="4400"/>
              <a:buFont typeface="Arial"/>
              <a:buNone/>
              <a:defRPr sz="4000">
                <a:solidFill>
                  <a:srgbClr val="51468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9" name="Google Shape;39;p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AFD7"/>
              </a:buClr>
              <a:buSzPts val="2800"/>
              <a:buNone/>
              <a:defRPr b="1">
                <a:solidFill>
                  <a:srgbClr val="00AFD7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2400"/>
              <a:buChar char="•"/>
              <a:defRPr>
                <a:solidFill>
                  <a:srgbClr val="3A3838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2000"/>
              <a:buChar char="•"/>
              <a:defRPr>
                <a:solidFill>
                  <a:srgbClr val="3A3838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>
                <a:solidFill>
                  <a:srgbClr val="3A3838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>
                <a:solidFill>
                  <a:srgbClr val="3A3838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Google Shape;41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2073" y="217559"/>
            <a:ext cx="4189607" cy="17183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9" name="Google Shape;19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20" name="Google Shape;20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92342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8E58974-2DD6-4C0F-9B06-A173B81DA373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838200" y="939669"/>
            <a:ext cx="10515600" cy="5810250"/>
          </a:xfrm>
          <a:prstGeom prst="rect">
            <a:avLst/>
          </a:prstGeom>
        </p:spPr>
      </p:pic>
      <p:sp>
        <p:nvSpPr>
          <p:cNvPr id="10" name="Google Shape;10;p13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14689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51468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AFD7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rgbClr val="00AFD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3A383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3A383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A383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A383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grpSp>
        <p:nvGrpSpPr>
          <p:cNvPr id="12" name="Google Shape;12;p13"/>
          <p:cNvGrpSpPr/>
          <p:nvPr/>
        </p:nvGrpSpPr>
        <p:grpSpPr>
          <a:xfrm>
            <a:off x="233249" y="6472920"/>
            <a:ext cx="11725503" cy="280716"/>
            <a:chOff x="149849" y="6460041"/>
            <a:chExt cx="8794127" cy="280716"/>
          </a:xfrm>
        </p:grpSpPr>
        <p:sp>
          <p:nvSpPr>
            <p:cNvPr id="13" name="Google Shape;13;p13"/>
            <p:cNvSpPr txBox="1"/>
            <p:nvPr/>
          </p:nvSpPr>
          <p:spPr>
            <a:xfrm>
              <a:off x="149849" y="6463758"/>
              <a:ext cx="3330921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0" i="0" u="none" strike="noStrike" cap="none" dirty="0">
                  <a:solidFill>
                    <a:srgbClr val="514689"/>
                  </a:solidFill>
                  <a:latin typeface="Arial"/>
                  <a:ea typeface="Arial"/>
                  <a:cs typeface="Arial"/>
                  <a:sym typeface="Arial"/>
                </a:rPr>
                <a:t>Cite: U54GM115677</a:t>
              </a:r>
              <a:endParaRPr sz="1400" dirty="0"/>
            </a:p>
          </p:txBody>
        </p:sp>
        <p:sp>
          <p:nvSpPr>
            <p:cNvPr id="14" name="Google Shape;14;p13"/>
            <p:cNvSpPr txBox="1"/>
            <p:nvPr/>
          </p:nvSpPr>
          <p:spPr>
            <a:xfrm>
              <a:off x="7277100" y="6460041"/>
              <a:ext cx="1666876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dirty="0">
                  <a:solidFill>
                    <a:srgbClr val="514689"/>
                  </a:solidFill>
                  <a:latin typeface="Arial"/>
                  <a:ea typeface="Arial"/>
                  <a:cs typeface="Arial"/>
                  <a:sym typeface="Arial"/>
                </a:rPr>
                <a:t>AdvanceCTR.org</a:t>
              </a:r>
              <a:endParaRPr sz="1400" dirty="0"/>
            </a:p>
          </p:txBody>
        </p:sp>
      </p:grp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6" r:id="rId4"/>
    <p:sldLayoutId id="2147483657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chemeClr val="tx2">
              <a:lumMod val="25000"/>
            </a:schemeClr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7E8C23F-E57B-4AA0-BE09-FD2E033B3ED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939669"/>
            <a:ext cx="10515600" cy="58102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8" name="Group 7"/>
          <p:cNvGrpSpPr/>
          <p:nvPr userDrawn="1"/>
        </p:nvGrpSpPr>
        <p:grpSpPr>
          <a:xfrm>
            <a:off x="233249" y="6472920"/>
            <a:ext cx="11725503" cy="280716"/>
            <a:chOff x="149849" y="6460041"/>
            <a:chExt cx="8794127" cy="280716"/>
          </a:xfrm>
        </p:grpSpPr>
        <p:sp>
          <p:nvSpPr>
            <p:cNvPr id="10" name="TextBox 9"/>
            <p:cNvSpPr txBox="1"/>
            <p:nvPr/>
          </p:nvSpPr>
          <p:spPr>
            <a:xfrm>
              <a:off x="149849" y="6463758"/>
              <a:ext cx="333092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rgbClr val="51468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Cite: U54GM115677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277100" y="6460041"/>
              <a:ext cx="166687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rgbClr val="51468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AdvanceCTR.org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92615014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514689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rgbClr val="00AFD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2">
              <a:lumMod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2">
              <a:lumMod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2297255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fif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5CC6AD-BE7E-40E5-8F17-F5A9AC54AB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43469F-D516-42CD-93C5-BBFFDA53B8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21439"/>
            <a:ext cx="10515600" cy="4351338"/>
          </a:xfrm>
        </p:spPr>
        <p:txBody>
          <a:bodyPr/>
          <a:lstStyle/>
          <a:p>
            <a:r>
              <a:rPr lang="en-US" dirty="0"/>
              <a:t>In your own words, what is Community Engaged Research? Why is it important?</a:t>
            </a:r>
          </a:p>
          <a:p>
            <a:endParaRPr lang="en-US" dirty="0"/>
          </a:p>
          <a:p>
            <a:endParaRPr lang="en-US" dirty="0"/>
          </a:p>
          <a:p>
            <a:pPr marL="50800" indent="0">
              <a:buNone/>
            </a:pPr>
            <a:r>
              <a:rPr lang="en-US" i="1" dirty="0"/>
              <a:t>Write down your thoughts and be ready to share!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"/>
          <p:cNvSpPr txBox="1"/>
          <p:nvPr/>
        </p:nvSpPr>
        <p:spPr>
          <a:xfrm>
            <a:off x="574040" y="2259469"/>
            <a:ext cx="11043920" cy="2339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chemeClr val="dk1"/>
              </a:buClr>
              <a:buSzPts val="2800"/>
            </a:pPr>
            <a:endParaRPr sz="2800" dirty="0">
              <a:solidFill>
                <a:srgbClr val="75787B"/>
              </a:solidFill>
            </a:endParaRPr>
          </a:p>
          <a:p>
            <a:pPr algn="ctr">
              <a:buClr>
                <a:srgbClr val="514689"/>
              </a:buClr>
              <a:buSzPts val="3600"/>
            </a:pPr>
            <a:r>
              <a:rPr lang="en-US" sz="3600" b="1" dirty="0">
                <a:solidFill>
                  <a:srgbClr val="514689"/>
                </a:solidFill>
              </a:rPr>
              <a:t>Empowering Community Voices in Research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>
              <a:buClr>
                <a:srgbClr val="514689"/>
              </a:buClr>
              <a:buSzPts val="2800"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>
              <a:buClr>
                <a:schemeClr val="dk1"/>
              </a:buClr>
              <a:buSzPts val="2800"/>
            </a:pPr>
            <a:r>
              <a:rPr lang="en-US" sz="2800" i="1" dirty="0">
                <a:solidFill>
                  <a:srgbClr val="595959"/>
                </a:solidFill>
              </a:rPr>
              <a:t>Panel Moderated by Tammy Thorson, MS</a:t>
            </a:r>
            <a:endParaRPr sz="2800" i="1" dirty="0">
              <a:solidFill>
                <a:srgbClr val="595959"/>
              </a:solidFill>
            </a:endParaRPr>
          </a:p>
          <a:p>
            <a:pPr algn="ctr">
              <a:buClr>
                <a:srgbClr val="75787B"/>
              </a:buClr>
              <a:buSzPts val="1600"/>
            </a:pPr>
            <a:r>
              <a:rPr lang="en-US" sz="1600" dirty="0">
                <a:solidFill>
                  <a:srgbClr val="75787B"/>
                </a:solidFill>
              </a:rPr>
              <a:t>June 26, 2025</a:t>
            </a:r>
            <a:endParaRPr sz="1600" i="1" dirty="0">
              <a:solidFill>
                <a:srgbClr val="75787B"/>
              </a:solidFill>
            </a:endParaRPr>
          </a:p>
          <a:p>
            <a:pPr algn="ctr">
              <a:buClr>
                <a:schemeClr val="dk1"/>
              </a:buClr>
              <a:buSzPts val="2000"/>
            </a:pPr>
            <a:endParaRPr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F3B671-4A6A-4BC1-9705-06A139823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987" y="131338"/>
            <a:ext cx="6680053" cy="705785"/>
          </a:xfrm>
        </p:spPr>
        <p:txBody>
          <a:bodyPr>
            <a:normAutofit/>
          </a:bodyPr>
          <a:lstStyle/>
          <a:p>
            <a:pPr algn="l"/>
            <a:r>
              <a:rPr lang="en-US" sz="3200" dirty="0"/>
              <a:t>Our Speakers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749FC5C-579F-07C7-C819-BFA720C9DF82}"/>
              </a:ext>
            </a:extLst>
          </p:cNvPr>
          <p:cNvSpPr txBox="1"/>
          <p:nvPr/>
        </p:nvSpPr>
        <p:spPr>
          <a:xfrm>
            <a:off x="7883108" y="5112352"/>
            <a:ext cx="35940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>
                <a:solidFill>
                  <a:srgbClr val="2BBCDE"/>
                </a:solidFill>
              </a:rPr>
              <a:t>Emelin</a:t>
            </a:r>
            <a:r>
              <a:rPr lang="en-US" sz="1600" b="1" dirty="0">
                <a:solidFill>
                  <a:srgbClr val="2BBCDE"/>
                </a:solidFill>
              </a:rPr>
              <a:t> Cruz</a:t>
            </a:r>
          </a:p>
          <a:p>
            <a:r>
              <a:rPr lang="en-US" sz="1600" b="1" dirty="0">
                <a:solidFill>
                  <a:srgbClr val="2BBCDE"/>
                </a:solidFill>
              </a:rPr>
              <a:t>Community Health Worker</a:t>
            </a:r>
          </a:p>
          <a:p>
            <a:r>
              <a:rPr lang="en-US" sz="1600" b="1" dirty="0">
                <a:solidFill>
                  <a:srgbClr val="2BBCDE"/>
                </a:solidFill>
              </a:rPr>
              <a:t>Brown University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B797162-4B33-32DB-1942-32C805C457DE}"/>
              </a:ext>
            </a:extLst>
          </p:cNvPr>
          <p:cNvGrpSpPr/>
          <p:nvPr/>
        </p:nvGrpSpPr>
        <p:grpSpPr>
          <a:xfrm>
            <a:off x="6086104" y="2994879"/>
            <a:ext cx="5062331" cy="1798313"/>
            <a:chOff x="5380383" y="1892600"/>
            <a:chExt cx="5062331" cy="1798313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01F1F3CD-3CC8-32C5-E122-87D2FCB485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5380383" y="1892600"/>
              <a:ext cx="1798313" cy="1798313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13FAAD7-40C9-D147-ECA3-64C398E4ED8D}"/>
                </a:ext>
              </a:extLst>
            </p:cNvPr>
            <p:cNvSpPr txBox="1"/>
            <p:nvPr/>
          </p:nvSpPr>
          <p:spPr>
            <a:xfrm>
              <a:off x="7177387" y="1892600"/>
              <a:ext cx="326532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2BBCDE"/>
                  </a:solidFill>
                </a:rPr>
                <a:t>Denisses Cortorreal</a:t>
              </a:r>
            </a:p>
            <a:p>
              <a:r>
                <a:rPr lang="en-US" sz="1600" b="1" dirty="0">
                  <a:solidFill>
                    <a:srgbClr val="2BBCDE"/>
                  </a:solidFill>
                </a:rPr>
                <a:t>Research Community Liaison</a:t>
              </a:r>
            </a:p>
            <a:p>
              <a:r>
                <a:rPr lang="en-US" sz="1600" b="1" dirty="0">
                  <a:solidFill>
                    <a:srgbClr val="2BBCDE"/>
                  </a:solidFill>
                </a:rPr>
                <a:t>Women &amp; Infants Hospital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F266244-BDC3-9E96-6CDC-5FAECA523B7C}"/>
              </a:ext>
            </a:extLst>
          </p:cNvPr>
          <p:cNvGrpSpPr/>
          <p:nvPr/>
        </p:nvGrpSpPr>
        <p:grpSpPr>
          <a:xfrm>
            <a:off x="571190" y="4722108"/>
            <a:ext cx="4709412" cy="1798314"/>
            <a:chOff x="670972" y="1360269"/>
            <a:chExt cx="4709412" cy="1798314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4791204-8BB4-810D-1363-AC5597FF8152}"/>
                </a:ext>
              </a:extLst>
            </p:cNvPr>
            <p:cNvSpPr txBox="1"/>
            <p:nvPr/>
          </p:nvSpPr>
          <p:spPr>
            <a:xfrm>
              <a:off x="2500685" y="1360269"/>
              <a:ext cx="287969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2BBCDE"/>
                  </a:solidFill>
                </a:rPr>
                <a:t>Dilenia Cruz</a:t>
              </a:r>
            </a:p>
            <a:p>
              <a:r>
                <a:rPr lang="en-US" sz="1600" b="1" dirty="0">
                  <a:solidFill>
                    <a:srgbClr val="2BBCDE"/>
                  </a:solidFill>
                </a:rPr>
                <a:t>CHW &amp; Lifestyle Coach</a:t>
              </a:r>
            </a:p>
            <a:p>
              <a:r>
                <a:rPr lang="en-US" sz="1600" b="1" dirty="0">
                  <a:solidFill>
                    <a:srgbClr val="2BBCDE"/>
                  </a:solidFill>
                </a:rPr>
                <a:t>Progreso Latino</a:t>
              </a: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B52F0102-0C5A-8E96-B8D1-1A97B087A34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550" t="-655" r="-1" b="9949"/>
            <a:stretch/>
          </p:blipFill>
          <p:spPr>
            <a:xfrm>
              <a:off x="670972" y="1360269"/>
              <a:ext cx="1829714" cy="1798314"/>
            </a:xfrm>
            <a:prstGeom prst="rect">
              <a:avLst/>
            </a:prstGeom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FB45010D-3024-0179-AD56-5275655F1E55}"/>
              </a:ext>
            </a:extLst>
          </p:cNvPr>
          <p:cNvGrpSpPr/>
          <p:nvPr/>
        </p:nvGrpSpPr>
        <p:grpSpPr>
          <a:xfrm>
            <a:off x="6086104" y="965692"/>
            <a:ext cx="5383731" cy="1825437"/>
            <a:chOff x="702373" y="1068452"/>
            <a:chExt cx="5383731" cy="1825437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42E3F86-8977-7DD3-48AA-682C784548DD}"/>
                </a:ext>
              </a:extLst>
            </p:cNvPr>
            <p:cNvSpPr txBox="1"/>
            <p:nvPr/>
          </p:nvSpPr>
          <p:spPr>
            <a:xfrm>
              <a:off x="2490790" y="1082015"/>
              <a:ext cx="359531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2BBCDE"/>
                  </a:solidFill>
                </a:rPr>
                <a:t>Hilda R. Castillo</a:t>
              </a:r>
            </a:p>
            <a:p>
              <a:r>
                <a:rPr lang="en-US" sz="1600" b="1" dirty="0">
                  <a:solidFill>
                    <a:srgbClr val="2BBCDE"/>
                  </a:solidFill>
                </a:rPr>
                <a:t>Community Engagement Specialist</a:t>
              </a:r>
            </a:p>
            <a:p>
              <a:r>
                <a:rPr lang="en-US" sz="1600" b="1" dirty="0">
                  <a:solidFill>
                    <a:srgbClr val="2BBCDE"/>
                  </a:solidFill>
                </a:rPr>
                <a:t>Advance CTR Brown University</a:t>
              </a:r>
            </a:p>
          </p:txBody>
        </p:sp>
        <p:pic>
          <p:nvPicPr>
            <p:cNvPr id="1026" name="Picture 2" descr="Hilda Castillo | Advance-CTR | Medical School | Brown University">
              <a:extLst>
                <a:ext uri="{FF2B5EF4-FFF2-40B4-BE49-F238E27FC236}">
                  <a16:creationId xmlns:a16="http://schemas.microsoft.com/office/drawing/2014/main" id="{C7F90740-2358-66EE-64BA-B851870A8EF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1977"/>
            <a:stretch/>
          </p:blipFill>
          <p:spPr bwMode="auto">
            <a:xfrm>
              <a:off x="702373" y="1068452"/>
              <a:ext cx="1788417" cy="18254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DB04B41A-7B23-5277-42F2-F249DA3D14AE}"/>
              </a:ext>
            </a:extLst>
          </p:cNvPr>
          <p:cNvGrpSpPr/>
          <p:nvPr/>
        </p:nvGrpSpPr>
        <p:grpSpPr>
          <a:xfrm>
            <a:off x="571190" y="825174"/>
            <a:ext cx="5425028" cy="1798313"/>
            <a:chOff x="661076" y="4907743"/>
            <a:chExt cx="5425028" cy="1798313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B2E5F1A-2FF9-4CC3-9E44-BC468AD4A0F6}"/>
                </a:ext>
              </a:extLst>
            </p:cNvPr>
            <p:cNvSpPr txBox="1"/>
            <p:nvPr/>
          </p:nvSpPr>
          <p:spPr>
            <a:xfrm>
              <a:off x="2490790" y="4912182"/>
              <a:ext cx="359531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2BBCDE"/>
                  </a:solidFill>
                </a:rPr>
                <a:t>Tammy Thorson, MS</a:t>
              </a:r>
            </a:p>
            <a:p>
              <a:r>
                <a:rPr lang="en-US" sz="1600" b="1" dirty="0">
                  <a:solidFill>
                    <a:srgbClr val="2BBCDE"/>
                  </a:solidFill>
                </a:rPr>
                <a:t>Project Manager</a:t>
              </a:r>
            </a:p>
            <a:p>
              <a:r>
                <a:rPr lang="en-US" sz="1600" b="1" dirty="0">
                  <a:solidFill>
                    <a:srgbClr val="2BBCDE"/>
                  </a:solidFill>
                </a:rPr>
                <a:t>Community Engagement and Outreach Core</a:t>
              </a:r>
            </a:p>
            <a:p>
              <a:r>
                <a:rPr lang="en-US" sz="1600" b="1" dirty="0">
                  <a:solidFill>
                    <a:srgbClr val="2BBCDE"/>
                  </a:solidFill>
                </a:rPr>
                <a:t>Advance CTR Brown University</a:t>
              </a:r>
            </a:p>
          </p:txBody>
        </p:sp>
        <p:pic>
          <p:nvPicPr>
            <p:cNvPr id="1028" name="Picture 4">
              <a:extLst>
                <a:ext uri="{FF2B5EF4-FFF2-40B4-BE49-F238E27FC236}">
                  <a16:creationId xmlns:a16="http://schemas.microsoft.com/office/drawing/2014/main" id="{0F948892-4453-A460-E6DF-B2E0B2EAD07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2896"/>
            <a:stretch/>
          </p:blipFill>
          <p:spPr bwMode="auto">
            <a:xfrm>
              <a:off x="661076" y="4907743"/>
              <a:ext cx="1821127" cy="17983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0202307-125B-0AF4-2DDC-A1AB4F60B47E}"/>
              </a:ext>
            </a:extLst>
          </p:cNvPr>
          <p:cNvGrpSpPr/>
          <p:nvPr/>
        </p:nvGrpSpPr>
        <p:grpSpPr>
          <a:xfrm>
            <a:off x="571189" y="2771473"/>
            <a:ext cx="4695855" cy="1749883"/>
            <a:chOff x="659966" y="2906396"/>
            <a:chExt cx="4695855" cy="1749883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1529370-9E7B-E1DF-5692-B91FA128D6B6}"/>
                </a:ext>
              </a:extLst>
            </p:cNvPr>
            <p:cNvSpPr txBox="1"/>
            <p:nvPr/>
          </p:nvSpPr>
          <p:spPr>
            <a:xfrm>
              <a:off x="2476122" y="2926719"/>
              <a:ext cx="2879699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err="1">
                  <a:solidFill>
                    <a:srgbClr val="2BBCDE"/>
                  </a:solidFill>
                </a:rPr>
                <a:t>Mitchelle</a:t>
              </a:r>
              <a:r>
                <a:rPr lang="en-US" sz="1600" b="1" dirty="0">
                  <a:solidFill>
                    <a:srgbClr val="2BBCDE"/>
                  </a:solidFill>
                </a:rPr>
                <a:t> Abuna, </a:t>
              </a:r>
              <a:r>
                <a:rPr lang="en-US" sz="1600" b="1" dirty="0" err="1">
                  <a:solidFill>
                    <a:srgbClr val="2BBCDE"/>
                  </a:solidFill>
                </a:rPr>
                <a:t>ScM</a:t>
              </a:r>
              <a:endParaRPr lang="en-US" sz="1600" b="1" dirty="0">
                <a:solidFill>
                  <a:srgbClr val="2BBCDE"/>
                </a:solidFill>
              </a:endParaRPr>
            </a:p>
            <a:p>
              <a:r>
                <a:rPr lang="en-US" sz="1600" b="1" dirty="0">
                  <a:solidFill>
                    <a:srgbClr val="2BBCDE"/>
                  </a:solidFill>
                </a:rPr>
                <a:t>Sr Public Health Epidemiologist</a:t>
              </a:r>
            </a:p>
            <a:p>
              <a:r>
                <a:rPr lang="en-US" sz="1600" b="1" dirty="0">
                  <a:solidFill>
                    <a:srgbClr val="2BBCDE"/>
                  </a:solidFill>
                </a:rPr>
                <a:t>RI Department of Health</a:t>
              </a:r>
            </a:p>
          </p:txBody>
        </p:sp>
        <p:pic>
          <p:nvPicPr>
            <p:cNvPr id="1030" name="Picture 6" descr="Profile photo of Mitchelle Abuna, ScM">
              <a:extLst>
                <a:ext uri="{FF2B5EF4-FFF2-40B4-BE49-F238E27FC236}">
                  <a16:creationId xmlns:a16="http://schemas.microsoft.com/office/drawing/2014/main" id="{B59D437B-3D8F-5526-7BA9-87641F9004F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310" t="3076" r="13962" b="28567"/>
            <a:stretch/>
          </p:blipFill>
          <p:spPr bwMode="auto">
            <a:xfrm>
              <a:off x="659966" y="2906396"/>
              <a:ext cx="1829714" cy="17498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5" name="Picture 14" descr="A person with long dark hair wearing a blue and white striped shirt&#10;&#10;Description automatically generated">
            <a:extLst>
              <a:ext uri="{FF2B5EF4-FFF2-40B4-BE49-F238E27FC236}">
                <a16:creationId xmlns:a16="http://schemas.microsoft.com/office/drawing/2014/main" id="{626DCBFD-1C88-D30E-5F48-2DBE09CC64E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86104" y="4893889"/>
            <a:ext cx="1798314" cy="176451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C8B2C21-52C2-6ED9-C44D-9DA09A3B4F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5139" y="835301"/>
            <a:ext cx="3935482" cy="3935482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E55E7D99-55ED-9CB3-3886-86AC7D24ABE9}"/>
              </a:ext>
            </a:extLst>
          </p:cNvPr>
          <p:cNvSpPr txBox="1">
            <a:spLocks/>
          </p:cNvSpPr>
          <p:nvPr/>
        </p:nvSpPr>
        <p:spPr>
          <a:xfrm>
            <a:off x="1288774" y="2246935"/>
            <a:ext cx="5708373" cy="132556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4000" dirty="0">
                <a:solidFill>
                  <a:srgbClr val="514689"/>
                </a:solidFill>
              </a:rPr>
              <a:t>Scan QR code to take the learning course: Advancing Research Best Practices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"/>
          <p:cNvSpPr txBox="1"/>
          <p:nvPr/>
        </p:nvSpPr>
        <p:spPr>
          <a:xfrm>
            <a:off x="253676" y="6505085"/>
            <a:ext cx="1404620" cy="208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514688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Cite: U54GM115677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473;p23">
            <a:extLst>
              <a:ext uri="{FF2B5EF4-FFF2-40B4-BE49-F238E27FC236}">
                <a16:creationId xmlns:a16="http://schemas.microsoft.com/office/drawing/2014/main" id="{2763D665-85F3-4427-B210-7BFC9831855D}"/>
              </a:ext>
            </a:extLst>
          </p:cNvPr>
          <p:cNvSpPr txBox="1"/>
          <p:nvPr/>
        </p:nvSpPr>
        <p:spPr>
          <a:xfrm>
            <a:off x="10742619" y="6525287"/>
            <a:ext cx="1195705" cy="208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514688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AdvanceCTR.org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" name="Picture 11" descr="https://lh5.googleusercontent.com/PCKY1srQBpIM0IAdoGaS92go6B87Imxw_UOK5gmyjcvotUF3zx1Iy96d5ltBchltVJwuBYOpeukpYapvZ6I2sOK13dLoh0U9VXvMOzAequueGMSGLsD9eIeeZpp5DtWd4HuoKtpvOWJPkqPTs0JxCw=s2048">
            <a:extLst>
              <a:ext uri="{FF2B5EF4-FFF2-40B4-BE49-F238E27FC236}">
                <a16:creationId xmlns:a16="http://schemas.microsoft.com/office/drawing/2014/main" id="{6195CDF7-6B2D-45D6-8BE4-0BBA5282DC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593" y="5337167"/>
            <a:ext cx="1411489" cy="999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2" descr="https://lh3.googleusercontent.com/j4Raht8P0NYX4XuvRCuBk9vdEvIQVgl2D_cMTYeSlK73krVZezux4Cy-od6Ngnxz4r1mxXk2AIwsVUiAM77C50KTRebfAeCeYR5oyHC5cSTvYW1eMa57a76y22LvISr5KupqzP3T11duQfnOJ9391A=s2048">
            <a:extLst>
              <a:ext uri="{FF2B5EF4-FFF2-40B4-BE49-F238E27FC236}">
                <a16:creationId xmlns:a16="http://schemas.microsoft.com/office/drawing/2014/main" id="{33F3562C-1D59-4106-8309-8B74BED330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7687" y="5314416"/>
            <a:ext cx="1329864" cy="937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3" descr="https://lh3.googleusercontent.com/1IQ1JuPC4yH-aW50gHhREyd2MqBPZdDuVVCR9FsuBj9K8hyZGrEQafjC9-lHv2ttcdYR59aOmKUVld4CD95x8zsMyO9owu0AMNcVeENnKIHxYXV6_moBIpAGvyr5YI0_YeiwG-a5g0rJjDWJmlm54g=s2048">
            <a:extLst>
              <a:ext uri="{FF2B5EF4-FFF2-40B4-BE49-F238E27FC236}">
                <a16:creationId xmlns:a16="http://schemas.microsoft.com/office/drawing/2014/main" id="{35C9B1EA-9E3F-4AC0-A778-40B6E108AA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1265" y="5238194"/>
            <a:ext cx="1792028" cy="1266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4" descr="https://lh5.googleusercontent.com/Z41gVtS8B98y6nEONP2CtgGtguwSpNAVYvJq_xaj8orHBQLGQprojqV_sV34hSWdkfeFTsO-xOv7ljAAPmvVRgslh4CLfeyvfmxR8NCeUh5Y3lw0ybWSJ2BQr6Qm2Fjim-dqJMZnH4YoDPdPWy_Tqw=s2048">
            <a:extLst>
              <a:ext uri="{FF2B5EF4-FFF2-40B4-BE49-F238E27FC236}">
                <a16:creationId xmlns:a16="http://schemas.microsoft.com/office/drawing/2014/main" id="{00C8334C-5A7C-4772-A66F-98952F0A94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73" y="5449801"/>
            <a:ext cx="1131823" cy="801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9" descr="https://lh6.googleusercontent.com/c-N7RwiM-GuD9m5F9invo-toc1CMnEfPwoA0SiAYJh3L_CdsgkN9eZip6uY2vLYae5GH2EzmJPuShGnnYaVpmyiZJ_UAS4E-_AneS1GsPHLJxG41tlzMIdArhzb9CSRCyc8PR71x00iCB0zOrB8bpg=s2048">
            <a:extLst>
              <a:ext uri="{FF2B5EF4-FFF2-40B4-BE49-F238E27FC236}">
                <a16:creationId xmlns:a16="http://schemas.microsoft.com/office/drawing/2014/main" id="{D0B054F7-8BC4-40ED-A01C-D0783A8687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7337" y="5343997"/>
            <a:ext cx="1489988" cy="1055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CA02666-59AC-4D7C-9E7E-7724EC05721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4666" y="1757679"/>
            <a:ext cx="2722667" cy="311361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58CE9A1-1104-D79D-439A-7EDD8AFCE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</p:spPr>
        <p:txBody>
          <a:bodyPr/>
          <a:lstStyle/>
          <a:p>
            <a:pPr algn="ctr"/>
            <a:r>
              <a:rPr lang="en-US" sz="4000" dirty="0">
                <a:solidFill>
                  <a:srgbClr val="514689"/>
                </a:solidFill>
                <a:latin typeface="Arial"/>
                <a:cs typeface="Arial"/>
                <a:sym typeface="Arial"/>
              </a:rPr>
              <a:t>Thank</a:t>
            </a:r>
            <a:r>
              <a:rPr lang="en-US" dirty="0"/>
              <a:t> </a:t>
            </a:r>
            <a:r>
              <a:rPr lang="en-US" sz="4000" dirty="0">
                <a:solidFill>
                  <a:srgbClr val="514689"/>
                </a:solidFill>
                <a:latin typeface="Arial"/>
                <a:cs typeface="Arial"/>
              </a:rPr>
              <a:t>you!</a:t>
            </a:r>
          </a:p>
        </p:txBody>
      </p:sp>
    </p:spTree>
    <p:extLst>
      <p:ext uri="{BB962C8B-B14F-4D97-AF65-F5344CB8AC3E}">
        <p14:creationId xmlns:p14="http://schemas.microsoft.com/office/powerpoint/2010/main" val="32079095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2D6CBA5-6F38-42D7-6BD0-0FF1A05DF9AA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90500" y="190500"/>
            <a:ext cx="118110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19696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17f51827-26bd-4589-881c-f80639c36ce6"/>
</p:tagLst>
</file>

<file path=ppt/theme/theme1.xml><?xml version="1.0" encoding="utf-8"?>
<a:theme xmlns:a="http://schemas.openxmlformats.org/drawingml/2006/main" name="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</TotalTime>
  <Words>191</Words>
  <Application>Microsoft Office PowerPoint</Application>
  <PresentationFormat>Widescreen</PresentationFormat>
  <Paragraphs>36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Custom Design</vt:lpstr>
      <vt:lpstr>1_Custom Design</vt:lpstr>
      <vt:lpstr>Office Theme</vt:lpstr>
      <vt:lpstr>Activity</vt:lpstr>
      <vt:lpstr>PowerPoint Presentation</vt:lpstr>
      <vt:lpstr>Our Speakers</vt:lpstr>
      <vt:lpstr>PowerPoint Presentation</vt:lpstr>
      <vt:lpstr>Thank you!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Stranieri, Gabrielle</dc:creator>
  <cp:lastModifiedBy>Cortorreal, Denisses</cp:lastModifiedBy>
  <cp:revision>17</cp:revision>
  <dcterms:created xsi:type="dcterms:W3CDTF">2017-04-24T18:53:59Z</dcterms:created>
  <dcterms:modified xsi:type="dcterms:W3CDTF">2025-06-23T19:58:58Z</dcterms:modified>
</cp:coreProperties>
</file>